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6.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653" r:id="rId5"/>
    <p:sldMasterId id="2147483659" r:id="rId6"/>
    <p:sldMasterId id="2147483668" r:id="rId7"/>
    <p:sldMasterId id="2147483674" r:id="rId8"/>
    <p:sldMasterId id="2147483682" r:id="rId9"/>
    <p:sldMasterId id="2147483689" r:id="rId10"/>
    <p:sldMasterId id="2147483696" r:id="rId11"/>
  </p:sldMasterIdLst>
  <p:notesMasterIdLst>
    <p:notesMasterId r:id="rId42"/>
  </p:notesMasterIdLst>
  <p:sldIdLst>
    <p:sldId id="256" r:id="rId12"/>
    <p:sldId id="345" r:id="rId13"/>
    <p:sldId id="315" r:id="rId14"/>
    <p:sldId id="316" r:id="rId15"/>
    <p:sldId id="355" r:id="rId16"/>
    <p:sldId id="399" r:id="rId17"/>
    <p:sldId id="416" r:id="rId18"/>
    <p:sldId id="385" r:id="rId19"/>
    <p:sldId id="386" r:id="rId20"/>
    <p:sldId id="1763" r:id="rId21"/>
    <p:sldId id="387" r:id="rId22"/>
    <p:sldId id="414" r:id="rId23"/>
    <p:sldId id="423" r:id="rId24"/>
    <p:sldId id="424" r:id="rId25"/>
    <p:sldId id="388" r:id="rId26"/>
    <p:sldId id="415" r:id="rId27"/>
    <p:sldId id="389" r:id="rId28"/>
    <p:sldId id="418" r:id="rId29"/>
    <p:sldId id="390" r:id="rId30"/>
    <p:sldId id="425" r:id="rId31"/>
    <p:sldId id="422" r:id="rId32"/>
    <p:sldId id="427" r:id="rId33"/>
    <p:sldId id="392" r:id="rId34"/>
    <p:sldId id="393" r:id="rId35"/>
    <p:sldId id="428" r:id="rId36"/>
    <p:sldId id="395" r:id="rId37"/>
    <p:sldId id="397" r:id="rId38"/>
    <p:sldId id="398" r:id="rId39"/>
    <p:sldId id="1764" r:id="rId40"/>
    <p:sldId id="42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464"/>
    <a:srgbClr val="6464FF"/>
    <a:srgbClr val="BBBBBB"/>
    <a:srgbClr val="DCB6FC"/>
    <a:srgbClr val="DCB4FA"/>
    <a:srgbClr val="EE6464"/>
    <a:srgbClr val="F9F8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1F2A9D-B11C-4249-9683-4F05E83AE920}" v="7" dt="2019-09-21T07:05:42.776"/>
    <p1510:client id="{19A2A60B-D16B-45CC-9466-A633F847E00D}" v="4" dt="2019-10-05T06:48:45.277"/>
    <p1510:client id="{1DACB3E9-7186-4629-9F0D-13675D98CB4E}" v="22" dt="2019-09-21T07:08:52.290"/>
    <p1510:client id="{27115F14-85B1-4322-AE09-EE2966EE4A67}" v="17" dt="2019-09-21T07:48:14.218"/>
    <p1510:client id="{27CF21B6-5ED4-42AA-AA88-27BB8726BAA3}" v="67" dt="2019-09-21T06:03:43.239"/>
    <p1510:client id="{B206DA6E-F32E-4CEB-9402-C3FEF462ABDB}" v="2" dt="2019-09-21T08:25:25.181"/>
    <p1510:client id="{BEC72005-B55A-49D6-9A6B-B44A19A2EAD1}" v="49" dt="2019-09-21T05:47:59.119"/>
    <p1510:client id="{C304024E-4D96-4DE2-9667-101647E34A5D}" v="26" dt="2019-09-21T09:06:27.047"/>
    <p1510:client id="{D9EBC71A-3DDA-4863-8CFC-3A0118BBFE6D}" v="3" dt="2019-09-21T06:23:50.910"/>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3957" autoAdjust="0"/>
  </p:normalViewPr>
  <p:slideViewPr>
    <p:cSldViewPr snapToGrid="0">
      <p:cViewPr varScale="1">
        <p:scale>
          <a:sx n="69" d="100"/>
          <a:sy n="69" d="100"/>
        </p:scale>
        <p:origin x="564" y="32"/>
      </p:cViewPr>
      <p:guideLst/>
    </p:cSldViewPr>
  </p:slideViewPr>
  <p:outlineViewPr>
    <p:cViewPr>
      <p:scale>
        <a:sx n="33" d="100"/>
        <a:sy n="33" d="100"/>
      </p:scale>
      <p:origin x="0" y="0"/>
    </p:cViewPr>
  </p:outlin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theme" Target="theme/theme1.xml"/><Relationship Id="rId53"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viewProps" Target="viewProps.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slide" Target="slides/slide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n Bhardwaj" userId="S::amabhard@publicisgroupe.net::40d154b7-e4c3-4a98-9593-022607c7b9cb" providerId="AD" clId="Web-{B206DA6E-F32E-4CEB-9402-C3FEF462ABDB}"/>
    <pc:docChg chg="modSld sldOrd">
      <pc:chgData name="Aman Bhardwaj" userId="S::amabhard@publicisgroupe.net::40d154b7-e4c3-4a98-9593-022607c7b9cb" providerId="AD" clId="Web-{B206DA6E-F32E-4CEB-9402-C3FEF462ABDB}" dt="2019-09-21T08:25:25.181" v="23"/>
      <pc:docMkLst>
        <pc:docMk/>
      </pc:docMkLst>
      <pc:sldChg chg="modNotes">
        <pc:chgData name="Aman Bhardwaj" userId="S::amabhard@publicisgroupe.net::40d154b7-e4c3-4a98-9593-022607c7b9cb" providerId="AD" clId="Web-{B206DA6E-F32E-4CEB-9402-C3FEF462ABDB}" dt="2019-09-21T08:20:23.863" v="21"/>
        <pc:sldMkLst>
          <pc:docMk/>
          <pc:sldMk cId="1895022570" sldId="314"/>
        </pc:sldMkLst>
      </pc:sldChg>
      <pc:sldChg chg="delSp">
        <pc:chgData name="Aman Bhardwaj" userId="S::amabhard@publicisgroupe.net::40d154b7-e4c3-4a98-9593-022607c7b9cb" providerId="AD" clId="Web-{B206DA6E-F32E-4CEB-9402-C3FEF462ABDB}" dt="2019-09-21T08:24:49.572" v="22"/>
        <pc:sldMkLst>
          <pc:docMk/>
          <pc:sldMk cId="276331496" sldId="318"/>
        </pc:sldMkLst>
        <pc:spChg chg="del">
          <ac:chgData name="Aman Bhardwaj" userId="S::amabhard@publicisgroupe.net::40d154b7-e4c3-4a98-9593-022607c7b9cb" providerId="AD" clId="Web-{B206DA6E-F32E-4CEB-9402-C3FEF462ABDB}" dt="2019-09-21T08:24:49.572" v="22"/>
          <ac:spMkLst>
            <pc:docMk/>
            <pc:sldMk cId="276331496" sldId="318"/>
            <ac:spMk id="8" creationId="{E9A4A52C-7347-C145-9B80-5379A202E673}"/>
          </ac:spMkLst>
        </pc:spChg>
      </pc:sldChg>
      <pc:sldChg chg="ord">
        <pc:chgData name="Aman Bhardwaj" userId="S::amabhard@publicisgroupe.net::40d154b7-e4c3-4a98-9593-022607c7b9cb" providerId="AD" clId="Web-{B206DA6E-F32E-4CEB-9402-C3FEF462ABDB}" dt="2019-09-21T08:25:25.181" v="23"/>
        <pc:sldMkLst>
          <pc:docMk/>
          <pc:sldMk cId="1487294927" sldId="341"/>
        </pc:sldMkLst>
      </pc:sldChg>
    </pc:docChg>
  </pc:docChgLst>
  <pc:docChgLst>
    <pc:chgData name="Aman Bhardwaj" userId="S::amabhard@publicisgroupe.net::40d154b7-e4c3-4a98-9593-022607c7b9cb" providerId="AD" clId="Web-{181F2A9D-B11C-4249-9683-4F05E83AE920}"/>
    <pc:docChg chg="addSld delSld modSld sldOrd">
      <pc:chgData name="Aman Bhardwaj" userId="S::amabhard@publicisgroupe.net::40d154b7-e4c3-4a98-9593-022607c7b9cb" providerId="AD" clId="Web-{181F2A9D-B11C-4249-9683-4F05E83AE920}" dt="2019-09-21T07:05:42.776" v="6"/>
      <pc:docMkLst>
        <pc:docMk/>
      </pc:docMkLst>
      <pc:sldChg chg="delSp new ord">
        <pc:chgData name="Aman Bhardwaj" userId="S::amabhard@publicisgroupe.net::40d154b7-e4c3-4a98-9593-022607c7b9cb" providerId="AD" clId="Web-{181F2A9D-B11C-4249-9683-4F05E83AE920}" dt="2019-09-21T07:05:42.776" v="6"/>
        <pc:sldMkLst>
          <pc:docMk/>
          <pc:sldMk cId="1496924583" sldId="372"/>
        </pc:sldMkLst>
        <pc:spChg chg="del">
          <ac:chgData name="Aman Bhardwaj" userId="S::amabhard@publicisgroupe.net::40d154b7-e4c3-4a98-9593-022607c7b9cb" providerId="AD" clId="Web-{181F2A9D-B11C-4249-9683-4F05E83AE920}" dt="2019-09-21T07:05:42.776" v="6"/>
          <ac:spMkLst>
            <pc:docMk/>
            <pc:sldMk cId="1496924583" sldId="372"/>
            <ac:spMk id="2" creationId="{612C42BE-0DDD-49E0-AD0B-BF1C43DCE2FB}"/>
          </ac:spMkLst>
        </pc:spChg>
      </pc:sldChg>
      <pc:sldChg chg="new del">
        <pc:chgData name="Aman Bhardwaj" userId="S::amabhard@publicisgroupe.net::40d154b7-e4c3-4a98-9593-022607c7b9cb" providerId="AD" clId="Web-{181F2A9D-B11C-4249-9683-4F05E83AE920}" dt="2019-09-21T07:01:12.609" v="1"/>
        <pc:sldMkLst>
          <pc:docMk/>
          <pc:sldMk cId="1587792095" sldId="372"/>
        </pc:sldMkLst>
      </pc:sldChg>
      <pc:sldChg chg="new del">
        <pc:chgData name="Aman Bhardwaj" userId="S::amabhard@publicisgroupe.net::40d154b7-e4c3-4a98-9593-022607c7b9cb" providerId="AD" clId="Web-{181F2A9D-B11C-4249-9683-4F05E83AE920}" dt="2019-09-21T07:05:26.994" v="3"/>
        <pc:sldMkLst>
          <pc:docMk/>
          <pc:sldMk cId="3080224448" sldId="372"/>
        </pc:sldMkLst>
      </pc:sldChg>
    </pc:docChg>
  </pc:docChgLst>
  <pc:docChgLst>
    <pc:chgData name="Aman Bhardwaj" userId="S::amabhard@publicisgroupe.net::40d154b7-e4c3-4a98-9593-022607c7b9cb" providerId="AD" clId="Web-{27115F14-85B1-4322-AE09-EE2966EE4A67}"/>
    <pc:docChg chg="addSld modSld sldOrd">
      <pc:chgData name="Aman Bhardwaj" userId="S::amabhard@publicisgroupe.net::40d154b7-e4c3-4a98-9593-022607c7b9cb" providerId="AD" clId="Web-{27115F14-85B1-4322-AE09-EE2966EE4A67}" dt="2019-09-21T07:48:14.218" v="15"/>
      <pc:docMkLst>
        <pc:docMk/>
      </pc:docMkLst>
      <pc:sldChg chg="ord">
        <pc:chgData name="Aman Bhardwaj" userId="S::amabhard@publicisgroupe.net::40d154b7-e4c3-4a98-9593-022607c7b9cb" providerId="AD" clId="Web-{27115F14-85B1-4322-AE09-EE2966EE4A67}" dt="2019-09-21T07:47:08.024" v="6"/>
        <pc:sldMkLst>
          <pc:docMk/>
          <pc:sldMk cId="1332778859" sldId="342"/>
        </pc:sldMkLst>
      </pc:sldChg>
      <pc:sldChg chg="ord">
        <pc:chgData name="Aman Bhardwaj" userId="S::amabhard@publicisgroupe.net::40d154b7-e4c3-4a98-9593-022607c7b9cb" providerId="AD" clId="Web-{27115F14-85B1-4322-AE09-EE2966EE4A67}" dt="2019-09-21T07:48:14.218" v="15"/>
        <pc:sldMkLst>
          <pc:docMk/>
          <pc:sldMk cId="2757239458" sldId="349"/>
        </pc:sldMkLst>
      </pc:sldChg>
      <pc:sldChg chg="addSp modSp mod setBg">
        <pc:chgData name="Aman Bhardwaj" userId="S::amabhard@publicisgroupe.net::40d154b7-e4c3-4a98-9593-022607c7b9cb" providerId="AD" clId="Web-{27115F14-85B1-4322-AE09-EE2966EE4A67}" dt="2019-09-21T07:36:52.557" v="5"/>
        <pc:sldMkLst>
          <pc:docMk/>
          <pc:sldMk cId="1496924583" sldId="372"/>
        </pc:sldMkLst>
        <pc:spChg chg="mod ord">
          <ac:chgData name="Aman Bhardwaj" userId="S::amabhard@publicisgroupe.net::40d154b7-e4c3-4a98-9593-022607c7b9cb" providerId="AD" clId="Web-{27115F14-85B1-4322-AE09-EE2966EE4A67}" dt="2019-09-21T07:36:52.557" v="5"/>
          <ac:spMkLst>
            <pc:docMk/>
            <pc:sldMk cId="1496924583" sldId="372"/>
            <ac:spMk id="3" creationId="{0B5621A1-C20D-488B-B106-0D6BDEB0ED33}"/>
          </ac:spMkLst>
        </pc:spChg>
        <pc:picChg chg="add mod">
          <ac:chgData name="Aman Bhardwaj" userId="S::amabhard@publicisgroupe.net::40d154b7-e4c3-4a98-9593-022607c7b9cb" providerId="AD" clId="Web-{27115F14-85B1-4322-AE09-EE2966EE4A67}" dt="2019-09-21T07:36:52.557" v="5"/>
          <ac:picMkLst>
            <pc:docMk/>
            <pc:sldMk cId="1496924583" sldId="372"/>
            <ac:picMk id="2" creationId="{5D9A25D7-B9C3-46B4-8929-CDB017C2DB64}"/>
          </ac:picMkLst>
        </pc:picChg>
      </pc:sldChg>
      <pc:sldChg chg="delSp modSp new ord">
        <pc:chgData name="Aman Bhardwaj" userId="S::amabhard@publicisgroupe.net::40d154b7-e4c3-4a98-9593-022607c7b9cb" providerId="AD" clId="Web-{27115F14-85B1-4322-AE09-EE2966EE4A67}" dt="2019-09-21T07:48:08.189" v="14"/>
        <pc:sldMkLst>
          <pc:docMk/>
          <pc:sldMk cId="3175699367" sldId="374"/>
        </pc:sldMkLst>
        <pc:spChg chg="del">
          <ac:chgData name="Aman Bhardwaj" userId="S::amabhard@publicisgroupe.net::40d154b7-e4c3-4a98-9593-022607c7b9cb" providerId="AD" clId="Web-{27115F14-85B1-4322-AE09-EE2966EE4A67}" dt="2019-09-21T07:48:08.189" v="14"/>
          <ac:spMkLst>
            <pc:docMk/>
            <pc:sldMk cId="3175699367" sldId="374"/>
            <ac:spMk id="2" creationId="{2B0F3816-58F6-43C4-A34C-A3160C10FF21}"/>
          </ac:spMkLst>
        </pc:spChg>
        <pc:spChg chg="mod">
          <ac:chgData name="Aman Bhardwaj" userId="S::amabhard@publicisgroupe.net::40d154b7-e4c3-4a98-9593-022607c7b9cb" providerId="AD" clId="Web-{27115F14-85B1-4322-AE09-EE2966EE4A67}" dt="2019-09-21T07:48:02.320" v="13" actId="20577"/>
          <ac:spMkLst>
            <pc:docMk/>
            <pc:sldMk cId="3175699367" sldId="374"/>
            <ac:spMk id="3" creationId="{6D87BB15-9C1C-46A3-97FB-6B7546C935BC}"/>
          </ac:spMkLst>
        </pc:spChg>
      </pc:sldChg>
    </pc:docChg>
  </pc:docChgLst>
  <pc:docChgLst>
    <pc:chgData name="Rajat Paliwal" userId="S::rajpaliw@publicisgroupe.net::36ab81d3-b8c9-47f6-833b-97396c736ef6" providerId="AD" clId="Web-{D9EBC71A-3DDA-4863-8CFC-3A0118BBFE6D}"/>
    <pc:docChg chg="delSld">
      <pc:chgData name="Rajat Paliwal" userId="S::rajpaliw@publicisgroupe.net::36ab81d3-b8c9-47f6-833b-97396c736ef6" providerId="AD" clId="Web-{D9EBC71A-3DDA-4863-8CFC-3A0118BBFE6D}" dt="2019-09-21T06:23:50.910" v="2"/>
      <pc:docMkLst>
        <pc:docMk/>
      </pc:docMkLst>
      <pc:sldChg chg="del">
        <pc:chgData name="Rajat Paliwal" userId="S::rajpaliw@publicisgroupe.net::36ab81d3-b8c9-47f6-833b-97396c736ef6" providerId="AD" clId="Web-{D9EBC71A-3DDA-4863-8CFC-3A0118BBFE6D}" dt="2019-09-21T06:21:10.815" v="0"/>
        <pc:sldMkLst>
          <pc:docMk/>
          <pc:sldMk cId="293101563" sldId="365"/>
        </pc:sldMkLst>
      </pc:sldChg>
      <pc:sldChg chg="del">
        <pc:chgData name="Rajat Paliwal" userId="S::rajpaliw@publicisgroupe.net::36ab81d3-b8c9-47f6-833b-97396c736ef6" providerId="AD" clId="Web-{D9EBC71A-3DDA-4863-8CFC-3A0118BBFE6D}" dt="2019-09-21T06:21:36.425" v="1"/>
        <pc:sldMkLst>
          <pc:docMk/>
          <pc:sldMk cId="1345377248" sldId="366"/>
        </pc:sldMkLst>
      </pc:sldChg>
      <pc:sldChg chg="del">
        <pc:chgData name="Rajat Paliwal" userId="S::rajpaliw@publicisgroupe.net::36ab81d3-b8c9-47f6-833b-97396c736ef6" providerId="AD" clId="Web-{D9EBC71A-3DDA-4863-8CFC-3A0118BBFE6D}" dt="2019-09-21T06:23:50.910" v="2"/>
        <pc:sldMkLst>
          <pc:docMk/>
          <pc:sldMk cId="3521654367" sldId="367"/>
        </pc:sldMkLst>
      </pc:sldChg>
    </pc:docChg>
  </pc:docChgLst>
  <pc:docChgLst>
    <pc:chgData name="Aman Bhardwaj" userId="S::amabhard@publicisgroupe.net::40d154b7-e4c3-4a98-9593-022607c7b9cb" providerId="AD" clId="Web-{C304024E-4D96-4DE2-9667-101647E34A5D}"/>
    <pc:docChg chg="delSld modSld">
      <pc:chgData name="Aman Bhardwaj" userId="S::amabhard@publicisgroupe.net::40d154b7-e4c3-4a98-9593-022607c7b9cb" providerId="AD" clId="Web-{C304024E-4D96-4DE2-9667-101647E34A5D}" dt="2019-09-21T09:06:27.047" v="10"/>
      <pc:docMkLst>
        <pc:docMk/>
      </pc:docMkLst>
      <pc:sldChg chg="modSp">
        <pc:chgData name="Aman Bhardwaj" userId="S::amabhard@publicisgroupe.net::40d154b7-e4c3-4a98-9593-022607c7b9cb" providerId="AD" clId="Web-{C304024E-4D96-4DE2-9667-101647E34A5D}" dt="2019-09-21T08:58:52.294" v="1"/>
        <pc:sldMkLst>
          <pc:docMk/>
          <pc:sldMk cId="4269219922" sldId="320"/>
        </pc:sldMkLst>
        <pc:graphicFrameChg chg="mod modGraphic">
          <ac:chgData name="Aman Bhardwaj" userId="S::amabhard@publicisgroupe.net::40d154b7-e4c3-4a98-9593-022607c7b9cb" providerId="AD" clId="Web-{C304024E-4D96-4DE2-9667-101647E34A5D}" dt="2019-09-21T08:58:52.294" v="1"/>
          <ac:graphicFrameMkLst>
            <pc:docMk/>
            <pc:sldMk cId="4269219922" sldId="320"/>
            <ac:graphicFrameMk id="10" creationId="{00000000-0000-0000-0000-000000000000}"/>
          </ac:graphicFrameMkLst>
        </pc:graphicFrameChg>
      </pc:sldChg>
      <pc:sldChg chg="addSp delSp modSp">
        <pc:chgData name="Aman Bhardwaj" userId="S::amabhard@publicisgroupe.net::40d154b7-e4c3-4a98-9593-022607c7b9cb" providerId="AD" clId="Web-{C304024E-4D96-4DE2-9667-101647E34A5D}" dt="2019-09-21T09:05:26.109" v="6" actId="1076"/>
        <pc:sldMkLst>
          <pc:docMk/>
          <pc:sldMk cId="1496924583" sldId="372"/>
        </pc:sldMkLst>
        <pc:picChg chg="add mod">
          <ac:chgData name="Aman Bhardwaj" userId="S::amabhard@publicisgroupe.net::40d154b7-e4c3-4a98-9593-022607c7b9cb" providerId="AD" clId="Web-{C304024E-4D96-4DE2-9667-101647E34A5D}" dt="2019-09-21T09:05:26.109" v="6" actId="1076"/>
          <ac:picMkLst>
            <pc:docMk/>
            <pc:sldMk cId="1496924583" sldId="372"/>
            <ac:picMk id="2" creationId="{205CB0AF-EFE1-41FD-A147-CAF76B5D9422}"/>
          </ac:picMkLst>
        </pc:picChg>
        <pc:picChg chg="del">
          <ac:chgData name="Aman Bhardwaj" userId="S::amabhard@publicisgroupe.net::40d154b7-e4c3-4a98-9593-022607c7b9cb" providerId="AD" clId="Web-{C304024E-4D96-4DE2-9667-101647E34A5D}" dt="2019-09-21T09:04:46.156" v="2"/>
          <ac:picMkLst>
            <pc:docMk/>
            <pc:sldMk cId="1496924583" sldId="372"/>
            <ac:picMk id="7" creationId="{00000000-0000-0000-0000-000000000000}"/>
          </ac:picMkLst>
        </pc:picChg>
      </pc:sldChg>
      <pc:sldChg chg="addSp modSp del">
        <pc:chgData name="Aman Bhardwaj" userId="S::amabhard@publicisgroupe.net::40d154b7-e4c3-4a98-9593-022607c7b9cb" providerId="AD" clId="Web-{C304024E-4D96-4DE2-9667-101647E34A5D}" dt="2019-09-21T09:06:27.047" v="10"/>
        <pc:sldMkLst>
          <pc:docMk/>
          <pc:sldMk cId="1030817886" sldId="378"/>
        </pc:sldMkLst>
        <pc:spChg chg="add mod">
          <ac:chgData name="Aman Bhardwaj" userId="S::amabhard@publicisgroupe.net::40d154b7-e4c3-4a98-9593-022607c7b9cb" providerId="AD" clId="Web-{C304024E-4D96-4DE2-9667-101647E34A5D}" dt="2019-09-21T09:06:06.812" v="9" actId="1076"/>
          <ac:spMkLst>
            <pc:docMk/>
            <pc:sldMk cId="1030817886" sldId="378"/>
            <ac:spMk id="2" creationId="{FFF96C8A-C83D-4928-9866-D00F2DDBD393}"/>
          </ac:spMkLst>
        </pc:spChg>
        <pc:picChg chg="mod">
          <ac:chgData name="Aman Bhardwaj" userId="S::amabhard@publicisgroupe.net::40d154b7-e4c3-4a98-9593-022607c7b9cb" providerId="AD" clId="Web-{C304024E-4D96-4DE2-9667-101647E34A5D}" dt="2019-09-21T09:06:01.719" v="8" actId="1076"/>
          <ac:picMkLst>
            <pc:docMk/>
            <pc:sldMk cId="1030817886" sldId="378"/>
            <ac:picMk id="4" creationId="{00000000-0000-0000-0000-000000000000}"/>
          </ac:picMkLst>
        </pc:picChg>
      </pc:sldChg>
    </pc:docChg>
  </pc:docChgLst>
  <pc:docChgLst>
    <pc:chgData name="Aman Bhardwaj" userId="S::amabhard@publicisgroupe.net::40d154b7-e4c3-4a98-9593-022607c7b9cb" providerId="AD" clId="Web-{27CF21B6-5ED4-42AA-AA88-27BB8726BAA3}"/>
    <pc:docChg chg="addSld delSld modSld sldOrd">
      <pc:chgData name="Aman Bhardwaj" userId="S::amabhard@publicisgroupe.net::40d154b7-e4c3-4a98-9593-022607c7b9cb" providerId="AD" clId="Web-{27CF21B6-5ED4-42AA-AA88-27BB8726BAA3}" dt="2019-09-21T06:03:43.239" v="64"/>
      <pc:docMkLst>
        <pc:docMk/>
      </pc:docMkLst>
      <pc:sldChg chg="ord">
        <pc:chgData name="Aman Bhardwaj" userId="S::amabhard@publicisgroupe.net::40d154b7-e4c3-4a98-9593-022607c7b9cb" providerId="AD" clId="Web-{27CF21B6-5ED4-42AA-AA88-27BB8726BAA3}" dt="2019-09-21T06:03:43.239" v="64"/>
        <pc:sldMkLst>
          <pc:docMk/>
          <pc:sldMk cId="3333328616" sldId="347"/>
        </pc:sldMkLst>
      </pc:sldChg>
      <pc:sldChg chg="new del">
        <pc:chgData name="Aman Bhardwaj" userId="S::amabhard@publicisgroupe.net::40d154b7-e4c3-4a98-9593-022607c7b9cb" providerId="AD" clId="Web-{27CF21B6-5ED4-42AA-AA88-27BB8726BAA3}" dt="2019-09-21T05:44:51.697" v="1"/>
        <pc:sldMkLst>
          <pc:docMk/>
          <pc:sldMk cId="120287920" sldId="371"/>
        </pc:sldMkLst>
      </pc:sldChg>
      <pc:sldChg chg="addSp delSp modSp new ord">
        <pc:chgData name="Aman Bhardwaj" userId="S::amabhard@publicisgroupe.net::40d154b7-e4c3-4a98-9593-022607c7b9cb" providerId="AD" clId="Web-{27CF21B6-5ED4-42AA-AA88-27BB8726BAA3}" dt="2019-09-21T05:52:45.659" v="63" actId="1076"/>
        <pc:sldMkLst>
          <pc:docMk/>
          <pc:sldMk cId="2887659943" sldId="371"/>
        </pc:sldMkLst>
        <pc:spChg chg="del">
          <ac:chgData name="Aman Bhardwaj" userId="S::amabhard@publicisgroupe.net::40d154b7-e4c3-4a98-9593-022607c7b9cb" providerId="AD" clId="Web-{27CF21B6-5ED4-42AA-AA88-27BB8726BAA3}" dt="2019-09-21T05:45:02.010" v="3"/>
          <ac:spMkLst>
            <pc:docMk/>
            <pc:sldMk cId="2887659943" sldId="371"/>
            <ac:spMk id="2" creationId="{CC7244F4-663B-4057-B791-7628880E8DB1}"/>
          </ac:spMkLst>
        </pc:spChg>
        <pc:spChg chg="add mod">
          <ac:chgData name="Aman Bhardwaj" userId="S::amabhard@publicisgroupe.net::40d154b7-e4c3-4a98-9593-022607c7b9cb" providerId="AD" clId="Web-{27CF21B6-5ED4-42AA-AA88-27BB8726BAA3}" dt="2019-09-21T05:52:45.659" v="63" actId="1076"/>
          <ac:spMkLst>
            <pc:docMk/>
            <pc:sldMk cId="2887659943" sldId="371"/>
            <ac:spMk id="6" creationId="{18152C22-E1CA-460E-8D0A-DC1AB1A12CBE}"/>
          </ac:spMkLst>
        </pc:spChg>
        <pc:picChg chg="add mod">
          <ac:chgData name="Aman Bhardwaj" userId="S::amabhard@publicisgroupe.net::40d154b7-e4c3-4a98-9593-022607c7b9cb" providerId="AD" clId="Web-{27CF21B6-5ED4-42AA-AA88-27BB8726BAA3}" dt="2019-09-21T05:45:30.869" v="6" actId="14100"/>
          <ac:picMkLst>
            <pc:docMk/>
            <pc:sldMk cId="2887659943" sldId="371"/>
            <ac:picMk id="4" creationId="{D52273E5-A69D-4BA3-BFA4-457BDB8BB189}"/>
          </ac:picMkLst>
        </pc:picChg>
      </pc:sldChg>
    </pc:docChg>
  </pc:docChgLst>
  <pc:docChgLst>
    <pc:chgData clId="Web-{19A2A60B-D16B-45CC-9466-A633F847E00D}"/>
    <pc:docChg chg="modSld">
      <pc:chgData name="" userId="" providerId="" clId="Web-{19A2A60B-D16B-45CC-9466-A633F847E00D}" dt="2019-10-05T06:48:45.277" v="3"/>
      <pc:docMkLst>
        <pc:docMk/>
      </pc:docMkLst>
      <pc:sldChg chg="addAnim delAnim modAnim">
        <pc:chgData name="" userId="" providerId="" clId="Web-{19A2A60B-D16B-45CC-9466-A633F847E00D}" dt="2019-10-05T06:48:45.277" v="3"/>
        <pc:sldMkLst>
          <pc:docMk/>
          <pc:sldMk cId="3950702441" sldId="399"/>
        </pc:sldMkLst>
      </pc:sldChg>
    </pc:docChg>
  </pc:docChgLst>
  <pc:docChgLst>
    <pc:chgData name="Rajat Paliwal" userId="S::rajpaliw@publicisgroupe.net::36ab81d3-b8c9-47f6-833b-97396c736ef6" providerId="AD" clId="Web-{1DACB3E9-7186-4629-9F0D-13675D98CB4E}"/>
    <pc:docChg chg="addSld delSld sldOrd">
      <pc:chgData name="Rajat Paliwal" userId="S::rajpaliw@publicisgroupe.net::36ab81d3-b8c9-47f6-833b-97396c736ef6" providerId="AD" clId="Web-{1DACB3E9-7186-4629-9F0D-13675D98CB4E}" dt="2019-09-21T07:08:52.290" v="18"/>
      <pc:docMkLst>
        <pc:docMk/>
      </pc:docMkLst>
      <pc:sldChg chg="ord">
        <pc:chgData name="Rajat Paliwal" userId="S::rajpaliw@publicisgroupe.net::36ab81d3-b8c9-47f6-833b-97396c736ef6" providerId="AD" clId="Web-{1DACB3E9-7186-4629-9F0D-13675D98CB4E}" dt="2019-09-21T07:08:35.571" v="15"/>
        <pc:sldMkLst>
          <pc:docMk/>
          <pc:sldMk cId="1006970872" sldId="292"/>
        </pc:sldMkLst>
      </pc:sldChg>
      <pc:sldChg chg="ord">
        <pc:chgData name="Rajat Paliwal" userId="S::rajpaliw@publicisgroupe.net::36ab81d3-b8c9-47f6-833b-97396c736ef6" providerId="AD" clId="Web-{1DACB3E9-7186-4629-9F0D-13675D98CB4E}" dt="2019-09-21T06:57:26.771" v="4"/>
        <pc:sldMkLst>
          <pc:docMk/>
          <pc:sldMk cId="1205251186" sldId="295"/>
        </pc:sldMkLst>
      </pc:sldChg>
      <pc:sldChg chg="ord">
        <pc:chgData name="Rajat Paliwal" userId="S::rajpaliw@publicisgroupe.net::36ab81d3-b8c9-47f6-833b-97396c736ef6" providerId="AD" clId="Web-{1DACB3E9-7186-4629-9F0D-13675D98CB4E}" dt="2019-09-21T06:59:45.241" v="7"/>
        <pc:sldMkLst>
          <pc:docMk/>
          <pc:sldMk cId="1641798303" sldId="296"/>
        </pc:sldMkLst>
      </pc:sldChg>
      <pc:sldChg chg="ord">
        <pc:chgData name="Rajat Paliwal" userId="S::rajpaliw@publicisgroupe.net::36ab81d3-b8c9-47f6-833b-97396c736ef6" providerId="AD" clId="Web-{1DACB3E9-7186-4629-9F0D-13675D98CB4E}" dt="2019-09-21T06:57:26.771" v="6"/>
        <pc:sldMkLst>
          <pc:docMk/>
          <pc:sldMk cId="3931132674" sldId="305"/>
        </pc:sldMkLst>
      </pc:sldChg>
      <pc:sldChg chg="ord">
        <pc:chgData name="Rajat Paliwal" userId="S::rajpaliw@publicisgroupe.net::36ab81d3-b8c9-47f6-833b-97396c736ef6" providerId="AD" clId="Web-{1DACB3E9-7186-4629-9F0D-13675D98CB4E}" dt="2019-09-21T07:04:30.648" v="9"/>
        <pc:sldMkLst>
          <pc:docMk/>
          <pc:sldMk cId="2967482836" sldId="310"/>
        </pc:sldMkLst>
      </pc:sldChg>
      <pc:sldChg chg="ord">
        <pc:chgData name="Rajat Paliwal" userId="S::rajpaliw@publicisgroupe.net::36ab81d3-b8c9-47f6-833b-97396c736ef6" providerId="AD" clId="Web-{1DACB3E9-7186-4629-9F0D-13675D98CB4E}" dt="2019-09-21T07:08:35.571" v="17"/>
        <pc:sldMkLst>
          <pc:docMk/>
          <pc:sldMk cId="1632445760" sldId="323"/>
        </pc:sldMkLst>
      </pc:sldChg>
      <pc:sldChg chg="ord">
        <pc:chgData name="Rajat Paliwal" userId="S::rajpaliw@publicisgroupe.net::36ab81d3-b8c9-47f6-833b-97396c736ef6" providerId="AD" clId="Web-{1DACB3E9-7186-4629-9F0D-13675D98CB4E}" dt="2019-09-21T06:57:26.771" v="5"/>
        <pc:sldMkLst>
          <pc:docMk/>
          <pc:sldMk cId="2952156" sldId="328"/>
        </pc:sldMkLst>
      </pc:sldChg>
      <pc:sldChg chg="ord">
        <pc:chgData name="Rajat Paliwal" userId="S::rajpaliw@publicisgroupe.net::36ab81d3-b8c9-47f6-833b-97396c736ef6" providerId="AD" clId="Web-{1DACB3E9-7186-4629-9F0D-13675D98CB4E}" dt="2019-09-21T07:08:35.571" v="16"/>
        <pc:sldMkLst>
          <pc:docMk/>
          <pc:sldMk cId="4190084515" sldId="329"/>
        </pc:sldMkLst>
      </pc:sldChg>
      <pc:sldChg chg="ord">
        <pc:chgData name="Rajat Paliwal" userId="S::rajpaliw@publicisgroupe.net::36ab81d3-b8c9-47f6-833b-97396c736ef6" providerId="AD" clId="Web-{1DACB3E9-7186-4629-9F0D-13675D98CB4E}" dt="2019-09-21T06:57:26.771" v="3"/>
        <pc:sldMkLst>
          <pc:docMk/>
          <pc:sldMk cId="885848985" sldId="339"/>
        </pc:sldMkLst>
      </pc:sldChg>
      <pc:sldChg chg="add del ord">
        <pc:chgData name="Rajat Paliwal" userId="S::rajpaliw@publicisgroupe.net::36ab81d3-b8c9-47f6-833b-97396c736ef6" providerId="AD" clId="Web-{1DACB3E9-7186-4629-9F0D-13675D98CB4E}" dt="2019-09-21T07:08:52.290" v="18"/>
        <pc:sldMkLst>
          <pc:docMk/>
          <pc:sldMk cId="1332778859" sldId="342"/>
        </pc:sldMkLst>
      </pc:sldChg>
      <pc:sldChg chg="ord">
        <pc:chgData name="Rajat Paliwal" userId="S::rajpaliw@publicisgroupe.net::36ab81d3-b8c9-47f6-833b-97396c736ef6" providerId="AD" clId="Web-{1DACB3E9-7186-4629-9F0D-13675D98CB4E}" dt="2019-09-21T06:51:18.125" v="1"/>
        <pc:sldMkLst>
          <pc:docMk/>
          <pc:sldMk cId="755289780" sldId="343"/>
        </pc:sldMkLst>
      </pc:sldChg>
      <pc:sldChg chg="ord">
        <pc:chgData name="Rajat Paliwal" userId="S::rajpaliw@publicisgroupe.net::36ab81d3-b8c9-47f6-833b-97396c736ef6" providerId="AD" clId="Web-{1DACB3E9-7186-4629-9F0D-13675D98CB4E}" dt="2019-09-21T07:00:07.084" v="8"/>
        <pc:sldMkLst>
          <pc:docMk/>
          <pc:sldMk cId="3333328616" sldId="347"/>
        </pc:sldMkLst>
      </pc:sldChg>
      <pc:sldChg chg="ord">
        <pc:chgData name="Rajat Paliwal" userId="S::rajpaliw@publicisgroupe.net::36ab81d3-b8c9-47f6-833b-97396c736ef6" providerId="AD" clId="Web-{1DACB3E9-7186-4629-9F0D-13675D98CB4E}" dt="2019-09-21T06:57:26.771" v="2"/>
        <pc:sldMkLst>
          <pc:docMk/>
          <pc:sldMk cId="3030065708" sldId="348"/>
        </pc:sldMkLst>
      </pc:sldChg>
    </pc:docChg>
  </pc:docChgLst>
  <pc:docChgLst>
    <pc:chgData name="Rajat Paliwal" userId="S::rajpaliw@publicisgroupe.net::36ab81d3-b8c9-47f6-833b-97396c736ef6" providerId="AD" clId="Web-{BEC72005-B55A-49D6-9A6B-B44A19A2EAD1}"/>
    <pc:docChg chg="modSld">
      <pc:chgData name="Rajat Paliwal" userId="S::rajpaliw@publicisgroupe.net::36ab81d3-b8c9-47f6-833b-97396c736ef6" providerId="AD" clId="Web-{BEC72005-B55A-49D6-9A6B-B44A19A2EAD1}" dt="2019-09-21T05:47:59.119" v="46" actId="1076"/>
      <pc:docMkLst>
        <pc:docMk/>
      </pc:docMkLst>
      <pc:sldChg chg="addSp delSp modSp">
        <pc:chgData name="Rajat Paliwal" userId="S::rajpaliw@publicisgroupe.net::36ab81d3-b8c9-47f6-833b-97396c736ef6" providerId="AD" clId="Web-{BEC72005-B55A-49D6-9A6B-B44A19A2EAD1}" dt="2019-09-21T05:47:59.119" v="46" actId="1076"/>
        <pc:sldMkLst>
          <pc:docMk/>
          <pc:sldMk cId="485811803" sldId="307"/>
        </pc:sldMkLst>
        <pc:picChg chg="add mod">
          <ac:chgData name="Rajat Paliwal" userId="S::rajpaliw@publicisgroupe.net::36ab81d3-b8c9-47f6-833b-97396c736ef6" providerId="AD" clId="Web-{BEC72005-B55A-49D6-9A6B-B44A19A2EAD1}" dt="2019-09-21T05:38:58.289" v="3" actId="1076"/>
          <ac:picMkLst>
            <pc:docMk/>
            <pc:sldMk cId="485811803" sldId="307"/>
            <ac:picMk id="3" creationId="{4A1EB0EB-6B39-40C4-97D2-B1E1E1A96133}"/>
          </ac:picMkLst>
        </pc:picChg>
        <pc:picChg chg="mod">
          <ac:chgData name="Rajat Paliwal" userId="S::rajpaliw@publicisgroupe.net::36ab81d3-b8c9-47f6-833b-97396c736ef6" providerId="AD" clId="Web-{BEC72005-B55A-49D6-9A6B-B44A19A2EAD1}" dt="2019-09-21T05:47:28.509" v="40" actId="1076"/>
          <ac:picMkLst>
            <pc:docMk/>
            <pc:sldMk cId="485811803" sldId="307"/>
            <ac:picMk id="4" creationId="{00000000-0000-0000-0000-000000000000}"/>
          </ac:picMkLst>
        </pc:picChg>
        <pc:picChg chg="mod">
          <ac:chgData name="Rajat Paliwal" userId="S::rajpaliw@publicisgroupe.net::36ab81d3-b8c9-47f6-833b-97396c736ef6" providerId="AD" clId="Web-{BEC72005-B55A-49D6-9A6B-B44A19A2EAD1}" dt="2019-09-21T05:47:31.650" v="41" actId="1076"/>
          <ac:picMkLst>
            <pc:docMk/>
            <pc:sldMk cId="485811803" sldId="307"/>
            <ac:picMk id="5" creationId="{00000000-0000-0000-0000-000000000000}"/>
          </ac:picMkLst>
        </pc:picChg>
        <pc:picChg chg="add mod">
          <ac:chgData name="Rajat Paliwal" userId="S::rajpaliw@publicisgroupe.net::36ab81d3-b8c9-47f6-833b-97396c736ef6" providerId="AD" clId="Web-{BEC72005-B55A-49D6-9A6B-B44A19A2EAD1}" dt="2019-09-21T05:41:01.823" v="10" actId="1076"/>
          <ac:picMkLst>
            <pc:docMk/>
            <pc:sldMk cId="485811803" sldId="307"/>
            <ac:picMk id="7" creationId="{41BA2A21-63CB-4909-98B0-2BE0DD74A790}"/>
          </ac:picMkLst>
        </pc:picChg>
        <pc:picChg chg="add mod">
          <ac:chgData name="Rajat Paliwal" userId="S::rajpaliw@publicisgroupe.net::36ab81d3-b8c9-47f6-833b-97396c736ef6" providerId="AD" clId="Web-{BEC72005-B55A-49D6-9A6B-B44A19A2EAD1}" dt="2019-09-21T05:47:35.728" v="42" actId="1076"/>
          <ac:picMkLst>
            <pc:docMk/>
            <pc:sldMk cId="485811803" sldId="307"/>
            <ac:picMk id="9" creationId="{305A7F30-1A3F-49C3-985E-2589500F67CE}"/>
          </ac:picMkLst>
        </pc:picChg>
        <pc:picChg chg="add mod">
          <ac:chgData name="Rajat Paliwal" userId="S::rajpaliw@publicisgroupe.net::36ab81d3-b8c9-47f6-833b-97396c736ef6" providerId="AD" clId="Web-{BEC72005-B55A-49D6-9A6B-B44A19A2EAD1}" dt="2019-09-21T05:47:59.119" v="46" actId="1076"/>
          <ac:picMkLst>
            <pc:docMk/>
            <pc:sldMk cId="485811803" sldId="307"/>
            <ac:picMk id="11" creationId="{FB7E9ABC-F029-4300-B6DE-082B634946FC}"/>
          </ac:picMkLst>
        </pc:picChg>
        <pc:picChg chg="add mod">
          <ac:chgData name="Rajat Paliwal" userId="S::rajpaliw@publicisgroupe.net::36ab81d3-b8c9-47f6-833b-97396c736ef6" providerId="AD" clId="Web-{BEC72005-B55A-49D6-9A6B-B44A19A2EAD1}" dt="2019-09-21T05:47:43.494" v="43" actId="1076"/>
          <ac:picMkLst>
            <pc:docMk/>
            <pc:sldMk cId="485811803" sldId="307"/>
            <ac:picMk id="13" creationId="{15AD2BF3-C180-4339-86DD-6820AC8FA5EA}"/>
          </ac:picMkLst>
        </pc:picChg>
        <pc:picChg chg="add mod">
          <ac:chgData name="Rajat Paliwal" userId="S::rajpaliw@publicisgroupe.net::36ab81d3-b8c9-47f6-833b-97396c736ef6" providerId="AD" clId="Web-{BEC72005-B55A-49D6-9A6B-B44A19A2EAD1}" dt="2019-09-21T05:47:53.744" v="45" actId="1076"/>
          <ac:picMkLst>
            <pc:docMk/>
            <pc:sldMk cId="485811803" sldId="307"/>
            <ac:picMk id="15" creationId="{9822E664-7E0B-4D57-A1CA-B8D81E85C5C5}"/>
          </ac:picMkLst>
        </pc:picChg>
        <pc:picChg chg="mod">
          <ac:chgData name="Rajat Paliwal" userId="S::rajpaliw@publicisgroupe.net::36ab81d3-b8c9-47f6-833b-97396c736ef6" providerId="AD" clId="Web-{BEC72005-B55A-49D6-9A6B-B44A19A2EAD1}" dt="2019-09-21T05:47:26.384" v="39" actId="1076"/>
          <ac:picMkLst>
            <pc:docMk/>
            <pc:sldMk cId="485811803" sldId="307"/>
            <ac:picMk id="41" creationId="{00000000-0000-0000-0000-000000000000}"/>
          </ac:picMkLst>
        </pc:picChg>
        <pc:picChg chg="mod">
          <ac:chgData name="Rajat Paliwal" userId="S::rajpaliw@publicisgroupe.net::36ab81d3-b8c9-47f6-833b-97396c736ef6" providerId="AD" clId="Web-{BEC72005-B55A-49D6-9A6B-B44A19A2EAD1}" dt="2019-09-21T05:47:15.931" v="37" actId="1076"/>
          <ac:picMkLst>
            <pc:docMk/>
            <pc:sldMk cId="485811803" sldId="307"/>
            <ac:picMk id="42" creationId="{00000000-0000-0000-0000-000000000000}"/>
          </ac:picMkLst>
        </pc:picChg>
        <pc:picChg chg="mod">
          <ac:chgData name="Rajat Paliwal" userId="S::rajpaliw@publicisgroupe.net::36ab81d3-b8c9-47f6-833b-97396c736ef6" providerId="AD" clId="Web-{BEC72005-B55A-49D6-9A6B-B44A19A2EAD1}" dt="2019-09-21T05:47:22.806" v="38" actId="1076"/>
          <ac:picMkLst>
            <pc:docMk/>
            <pc:sldMk cId="485811803" sldId="307"/>
            <ac:picMk id="43" creationId="{00000000-0000-0000-0000-000000000000}"/>
          </ac:picMkLst>
        </pc:picChg>
        <pc:picChg chg="del">
          <ac:chgData name="Rajat Paliwal" userId="S::rajpaliw@publicisgroupe.net::36ab81d3-b8c9-47f6-833b-97396c736ef6" providerId="AD" clId="Web-{BEC72005-B55A-49D6-9A6B-B44A19A2EAD1}" dt="2019-09-21T05:38:54.273" v="2"/>
          <ac:picMkLst>
            <pc:docMk/>
            <pc:sldMk cId="485811803" sldId="307"/>
            <ac:picMk id="53"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0B3C63-315D-4141-80BE-AD2B18B88AE5}"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IN"/>
        </a:p>
      </dgm:t>
    </dgm:pt>
    <dgm:pt modelId="{24C752F8-76FC-4E01-8D2C-13B7BBD0B6E0}">
      <dgm:prSet phldrT="[Text]"/>
      <dgm:spPr/>
      <dgm:t>
        <a:bodyPr/>
        <a:lstStyle/>
        <a:p>
          <a:r>
            <a:rPr lang="en-IN"/>
            <a:t>Utilize them in Pods of 3-6</a:t>
          </a:r>
        </a:p>
      </dgm:t>
    </dgm:pt>
    <dgm:pt modelId="{083DD6DE-F581-45AD-B33E-5A99A9A0420D}" type="parTrans" cxnId="{9B2C67CC-690B-4367-89BB-369458288E05}">
      <dgm:prSet/>
      <dgm:spPr/>
      <dgm:t>
        <a:bodyPr/>
        <a:lstStyle/>
        <a:p>
          <a:endParaRPr lang="en-IN"/>
        </a:p>
      </dgm:t>
    </dgm:pt>
    <dgm:pt modelId="{558C928C-C4A0-4855-9294-FCBFF0C31599}" type="sibTrans" cxnId="{9B2C67CC-690B-4367-89BB-369458288E05}">
      <dgm:prSet/>
      <dgm:spPr/>
      <dgm:t>
        <a:bodyPr/>
        <a:lstStyle/>
        <a:p>
          <a:endParaRPr lang="en-IN"/>
        </a:p>
      </dgm:t>
    </dgm:pt>
    <dgm:pt modelId="{1CDD6DDB-A784-4E0F-B052-714C5E377FC3}">
      <dgm:prSet/>
      <dgm:spPr/>
      <dgm:t>
        <a:bodyPr/>
        <a:lstStyle/>
        <a:p>
          <a:r>
            <a:rPr lang="en-IN" dirty="0"/>
            <a:t>Problem needs </a:t>
          </a:r>
          <a:r>
            <a:rPr lang="en-IN" dirty="0" err="1"/>
            <a:t>ot</a:t>
          </a:r>
          <a:r>
            <a:rPr lang="en-IN" dirty="0"/>
            <a:t> be challenging with clarity of outcome</a:t>
          </a:r>
        </a:p>
      </dgm:t>
    </dgm:pt>
    <dgm:pt modelId="{E0DA94DE-C56E-47EF-9209-D187E974D452}" type="parTrans" cxnId="{965D19EC-561D-44A7-A7A0-8A405A409A76}">
      <dgm:prSet/>
      <dgm:spPr/>
      <dgm:t>
        <a:bodyPr/>
        <a:lstStyle/>
        <a:p>
          <a:endParaRPr lang="en-IN"/>
        </a:p>
      </dgm:t>
    </dgm:pt>
    <dgm:pt modelId="{ED9A79C3-2187-46FF-ACE7-381620D652CB}" type="sibTrans" cxnId="{965D19EC-561D-44A7-A7A0-8A405A409A76}">
      <dgm:prSet/>
      <dgm:spPr/>
      <dgm:t>
        <a:bodyPr/>
        <a:lstStyle/>
        <a:p>
          <a:endParaRPr lang="en-IN"/>
        </a:p>
      </dgm:t>
    </dgm:pt>
    <dgm:pt modelId="{0BC8FFE9-8CA6-4EE1-AA7F-CDDD72BB8E35}">
      <dgm:prSet/>
      <dgm:spPr/>
      <dgm:t>
        <a:bodyPr/>
        <a:lstStyle/>
        <a:p>
          <a:r>
            <a:rPr lang="en-IN"/>
            <a:t>Visibility of backlog items</a:t>
          </a:r>
        </a:p>
      </dgm:t>
    </dgm:pt>
    <dgm:pt modelId="{C5A5C98A-4F9C-4D5C-AD1A-7D6C757FE2B8}" type="parTrans" cxnId="{0B11EF34-8B4B-477A-BFA1-82F88620566C}">
      <dgm:prSet/>
      <dgm:spPr/>
      <dgm:t>
        <a:bodyPr/>
        <a:lstStyle/>
        <a:p>
          <a:endParaRPr lang="en-IN"/>
        </a:p>
      </dgm:t>
    </dgm:pt>
    <dgm:pt modelId="{1FEA9680-F05D-4491-ACFC-74A4AB774DF8}" type="sibTrans" cxnId="{0B11EF34-8B4B-477A-BFA1-82F88620566C}">
      <dgm:prSet/>
      <dgm:spPr/>
      <dgm:t>
        <a:bodyPr/>
        <a:lstStyle/>
        <a:p>
          <a:endParaRPr lang="en-IN"/>
        </a:p>
      </dgm:t>
    </dgm:pt>
    <dgm:pt modelId="{5DA87095-E953-4FCA-98E6-27E5BF0F8AE5}">
      <dgm:prSet/>
      <dgm:spPr/>
      <dgm:t>
        <a:bodyPr/>
        <a:lstStyle/>
        <a:p>
          <a:r>
            <a:rPr lang="en-IN" dirty="0"/>
            <a:t>No Package only work</a:t>
          </a:r>
        </a:p>
      </dgm:t>
    </dgm:pt>
    <dgm:pt modelId="{E8C93696-0F0F-4B93-848C-38415F3CC15C}" type="parTrans" cxnId="{5ED9A034-DEA3-4F72-9094-446348C886D7}">
      <dgm:prSet/>
      <dgm:spPr/>
      <dgm:t>
        <a:bodyPr/>
        <a:lstStyle/>
        <a:p>
          <a:endParaRPr lang="en-IN"/>
        </a:p>
      </dgm:t>
    </dgm:pt>
    <dgm:pt modelId="{7862AE6D-F94C-4D7D-B2BB-3F956428F316}" type="sibTrans" cxnId="{5ED9A034-DEA3-4F72-9094-446348C886D7}">
      <dgm:prSet/>
      <dgm:spPr/>
      <dgm:t>
        <a:bodyPr/>
        <a:lstStyle/>
        <a:p>
          <a:endParaRPr lang="en-IN"/>
        </a:p>
      </dgm:t>
    </dgm:pt>
    <dgm:pt modelId="{A660A09B-3E2D-4038-A9B0-10DB2DF26256}">
      <dgm:prSet phldrT="[Text]"/>
      <dgm:spPr/>
      <dgm:t>
        <a:bodyPr/>
        <a:lstStyle/>
        <a:p>
          <a:r>
            <a:rPr lang="en-IN"/>
            <a:t>Setup</a:t>
          </a:r>
        </a:p>
      </dgm:t>
    </dgm:pt>
    <dgm:pt modelId="{3551CE91-EA4F-4A45-B8B7-F8487C560D7C}" type="parTrans" cxnId="{EDF8DE0E-E6CA-433E-AB37-13A720D00B8C}">
      <dgm:prSet/>
      <dgm:spPr/>
      <dgm:t>
        <a:bodyPr/>
        <a:lstStyle/>
        <a:p>
          <a:endParaRPr lang="en-IN"/>
        </a:p>
      </dgm:t>
    </dgm:pt>
    <dgm:pt modelId="{3C51C03D-0FCB-49C1-801E-AFAA3889DE2E}" type="sibTrans" cxnId="{EDF8DE0E-E6CA-433E-AB37-13A720D00B8C}">
      <dgm:prSet/>
      <dgm:spPr/>
      <dgm:t>
        <a:bodyPr/>
        <a:lstStyle/>
        <a:p>
          <a:endParaRPr lang="en-IN"/>
        </a:p>
      </dgm:t>
    </dgm:pt>
    <dgm:pt modelId="{FC912AAE-A77C-4609-BA5C-43E5FD5EB6A9}">
      <dgm:prSet/>
      <dgm:spPr/>
      <dgm:t>
        <a:bodyPr/>
        <a:lstStyle/>
        <a:p>
          <a:r>
            <a:rPr lang="en-IN"/>
            <a:t>Work</a:t>
          </a:r>
        </a:p>
      </dgm:t>
    </dgm:pt>
    <dgm:pt modelId="{ABAC2EBF-382F-4B62-9466-CEAD1839FA06}" type="parTrans" cxnId="{3DE58534-40D6-4CAE-BF27-C3E1C95FBE45}">
      <dgm:prSet/>
      <dgm:spPr/>
      <dgm:t>
        <a:bodyPr/>
        <a:lstStyle/>
        <a:p>
          <a:endParaRPr lang="en-IN"/>
        </a:p>
      </dgm:t>
    </dgm:pt>
    <dgm:pt modelId="{59842229-5F8B-49A6-BEC3-5CC904600F22}" type="sibTrans" cxnId="{3DE58534-40D6-4CAE-BF27-C3E1C95FBE45}">
      <dgm:prSet/>
      <dgm:spPr/>
      <dgm:t>
        <a:bodyPr/>
        <a:lstStyle/>
        <a:p>
          <a:endParaRPr lang="en-IN"/>
        </a:p>
      </dgm:t>
    </dgm:pt>
    <dgm:pt modelId="{0F0B5189-6E70-4A2C-9D6D-5F09D09BF8C5}">
      <dgm:prSet/>
      <dgm:spPr/>
      <dgm:t>
        <a:bodyPr/>
        <a:lstStyle/>
        <a:p>
          <a:r>
            <a:rPr lang="en-IN"/>
            <a:t>Ability for work to be done autonomously</a:t>
          </a:r>
        </a:p>
      </dgm:t>
    </dgm:pt>
    <dgm:pt modelId="{747CD4E0-2C35-46BA-AC04-95229A24B6CC}" type="parTrans" cxnId="{0C8E5E9A-7A46-48BD-A038-C4D3B54360F9}">
      <dgm:prSet/>
      <dgm:spPr/>
      <dgm:t>
        <a:bodyPr/>
        <a:lstStyle/>
        <a:p>
          <a:endParaRPr lang="en-IN"/>
        </a:p>
      </dgm:t>
    </dgm:pt>
    <dgm:pt modelId="{6512AA12-2D5E-46DF-BADA-3544364C69B6}" type="sibTrans" cxnId="{0C8E5E9A-7A46-48BD-A038-C4D3B54360F9}">
      <dgm:prSet/>
      <dgm:spPr/>
      <dgm:t>
        <a:bodyPr/>
        <a:lstStyle/>
        <a:p>
          <a:endParaRPr lang="en-IN"/>
        </a:p>
      </dgm:t>
    </dgm:pt>
    <dgm:pt modelId="{6FD93A30-A81C-4901-BF2C-2ACD91DB838E}">
      <dgm:prSet/>
      <dgm:spPr/>
      <dgm:t>
        <a:bodyPr/>
        <a:lstStyle/>
        <a:p>
          <a:r>
            <a:rPr lang="en-IN"/>
            <a:t>Should be client work (Ability to see value)</a:t>
          </a:r>
        </a:p>
      </dgm:t>
    </dgm:pt>
    <dgm:pt modelId="{50D01F61-6ECF-4A77-A03E-CCF2D41F451B}" type="parTrans" cxnId="{67CF3145-E1D7-4882-BFF7-64FC6BC2EB20}">
      <dgm:prSet/>
      <dgm:spPr/>
      <dgm:t>
        <a:bodyPr/>
        <a:lstStyle/>
        <a:p>
          <a:endParaRPr lang="en-IN"/>
        </a:p>
      </dgm:t>
    </dgm:pt>
    <dgm:pt modelId="{7C02DABE-36AD-47B5-9BD5-45FCC10F2AF7}" type="sibTrans" cxnId="{67CF3145-E1D7-4882-BFF7-64FC6BC2EB20}">
      <dgm:prSet/>
      <dgm:spPr/>
      <dgm:t>
        <a:bodyPr/>
        <a:lstStyle/>
        <a:p>
          <a:endParaRPr lang="en-IN"/>
        </a:p>
      </dgm:t>
    </dgm:pt>
    <dgm:pt modelId="{44740AE4-DD12-44F5-A5F0-F3A5B8A7156C}">
      <dgm:prSet/>
      <dgm:spPr/>
      <dgm:t>
        <a:bodyPr/>
        <a:lstStyle/>
        <a:p>
          <a:r>
            <a:rPr lang="en-IN" dirty="0"/>
            <a:t>Full Stack work (No support)</a:t>
          </a:r>
        </a:p>
      </dgm:t>
    </dgm:pt>
    <dgm:pt modelId="{1C340C2B-2E71-447D-B735-1F06D72C632E}" type="sibTrans" cxnId="{CDE4865A-81F5-492E-B897-157DBD98358A}">
      <dgm:prSet/>
      <dgm:spPr/>
      <dgm:t>
        <a:bodyPr/>
        <a:lstStyle/>
        <a:p>
          <a:endParaRPr lang="en-IN"/>
        </a:p>
      </dgm:t>
    </dgm:pt>
    <dgm:pt modelId="{A13F7D12-F7F3-473B-9A2C-901F2FAA55F9}" type="parTrans" cxnId="{CDE4865A-81F5-492E-B897-157DBD98358A}">
      <dgm:prSet/>
      <dgm:spPr/>
      <dgm:t>
        <a:bodyPr/>
        <a:lstStyle/>
        <a:p>
          <a:endParaRPr lang="en-IN"/>
        </a:p>
      </dgm:t>
    </dgm:pt>
    <dgm:pt modelId="{CF7F6B1D-0F17-4088-BD0E-9A944CF46F1A}">
      <dgm:prSet/>
      <dgm:spPr/>
      <dgm:t>
        <a:bodyPr/>
        <a:lstStyle/>
        <a:p>
          <a:r>
            <a:rPr lang="en-IN"/>
            <a:t>Environment should be setup (DOJO access, cloud playground etc.)</a:t>
          </a:r>
        </a:p>
      </dgm:t>
    </dgm:pt>
    <dgm:pt modelId="{7A776D79-FECA-40A4-BF5E-14E33F243AA7}" type="parTrans" cxnId="{3CD62095-D9B5-46F1-B081-A97DD2D5C744}">
      <dgm:prSet/>
      <dgm:spPr/>
      <dgm:t>
        <a:bodyPr/>
        <a:lstStyle/>
        <a:p>
          <a:endParaRPr lang="en-IN"/>
        </a:p>
      </dgm:t>
    </dgm:pt>
    <dgm:pt modelId="{E836F241-2D6A-4556-B101-F1347D65DFFF}" type="sibTrans" cxnId="{3CD62095-D9B5-46F1-B081-A97DD2D5C744}">
      <dgm:prSet/>
      <dgm:spPr/>
      <dgm:t>
        <a:bodyPr/>
        <a:lstStyle/>
        <a:p>
          <a:endParaRPr lang="en-IN"/>
        </a:p>
      </dgm:t>
    </dgm:pt>
    <dgm:pt modelId="{EE1B1A04-295B-49DF-BF2B-10C55A93680D}">
      <dgm:prSet/>
      <dgm:spPr/>
      <dgm:t>
        <a:bodyPr/>
        <a:lstStyle/>
        <a:p>
          <a:r>
            <a:rPr lang="en-IN"/>
            <a:t>Mentor / Buddy program</a:t>
          </a:r>
        </a:p>
      </dgm:t>
    </dgm:pt>
    <dgm:pt modelId="{0230031D-9999-438A-9FCC-707F2EF7ECF3}" type="parTrans" cxnId="{904D8758-3D56-42F5-8DB0-D72A971A2216}">
      <dgm:prSet/>
      <dgm:spPr/>
      <dgm:t>
        <a:bodyPr/>
        <a:lstStyle/>
        <a:p>
          <a:endParaRPr lang="en-IN"/>
        </a:p>
      </dgm:t>
    </dgm:pt>
    <dgm:pt modelId="{DA3085DB-218C-4F90-B3E3-ADC5802FF703}" type="sibTrans" cxnId="{904D8758-3D56-42F5-8DB0-D72A971A2216}">
      <dgm:prSet/>
      <dgm:spPr/>
      <dgm:t>
        <a:bodyPr/>
        <a:lstStyle/>
        <a:p>
          <a:endParaRPr lang="en-IN"/>
        </a:p>
      </dgm:t>
    </dgm:pt>
    <dgm:pt modelId="{A1CCBDB8-10BC-4609-9539-EEF2DF11D4B7}">
      <dgm:prSet/>
      <dgm:spPr/>
      <dgm:t>
        <a:bodyPr/>
        <a:lstStyle/>
        <a:p>
          <a:r>
            <a:rPr lang="en-IN"/>
            <a:t>Engagement</a:t>
          </a:r>
        </a:p>
      </dgm:t>
    </dgm:pt>
    <dgm:pt modelId="{AC17CEDB-38F7-4DF5-98FA-53F7DCE98F8C}" type="parTrans" cxnId="{C4C3761A-1A6F-42F1-A28A-BF0837AADE3E}">
      <dgm:prSet/>
      <dgm:spPr/>
      <dgm:t>
        <a:bodyPr/>
        <a:lstStyle/>
        <a:p>
          <a:endParaRPr lang="en-IN"/>
        </a:p>
      </dgm:t>
    </dgm:pt>
    <dgm:pt modelId="{A280DE50-A07B-4E46-8FE1-014FE8714D08}" type="sibTrans" cxnId="{C4C3761A-1A6F-42F1-A28A-BF0837AADE3E}">
      <dgm:prSet/>
      <dgm:spPr/>
      <dgm:t>
        <a:bodyPr/>
        <a:lstStyle/>
        <a:p>
          <a:endParaRPr lang="en-IN"/>
        </a:p>
      </dgm:t>
    </dgm:pt>
    <dgm:pt modelId="{75BCAB8E-9034-41F5-BA97-6A774C7962AD}">
      <dgm:prSet/>
      <dgm:spPr/>
      <dgm:t>
        <a:bodyPr/>
        <a:lstStyle/>
        <a:p>
          <a:r>
            <a:rPr lang="en-IN"/>
            <a:t>High touch with constant feedback</a:t>
          </a:r>
        </a:p>
      </dgm:t>
    </dgm:pt>
    <dgm:pt modelId="{426FA43C-8ACE-456E-895F-0F20E5E81FE2}" type="parTrans" cxnId="{8A4FB293-E184-4367-BB84-82AA0C1811C3}">
      <dgm:prSet/>
      <dgm:spPr/>
      <dgm:t>
        <a:bodyPr/>
        <a:lstStyle/>
        <a:p>
          <a:endParaRPr lang="en-IN"/>
        </a:p>
      </dgm:t>
    </dgm:pt>
    <dgm:pt modelId="{005AC1BE-9207-4F6B-A5E7-0C65DF7D09A2}" type="sibTrans" cxnId="{8A4FB293-E184-4367-BB84-82AA0C1811C3}">
      <dgm:prSet/>
      <dgm:spPr/>
      <dgm:t>
        <a:bodyPr/>
        <a:lstStyle/>
        <a:p>
          <a:endParaRPr lang="en-IN"/>
        </a:p>
      </dgm:t>
    </dgm:pt>
    <dgm:pt modelId="{5F424EAA-D090-4480-9618-47D5D294FEDE}">
      <dgm:prSet/>
      <dgm:spPr/>
      <dgm:t>
        <a:bodyPr/>
        <a:lstStyle/>
        <a:p>
          <a:r>
            <a:rPr lang="en-IN"/>
            <a:t>Feedback &amp; Governance</a:t>
          </a:r>
        </a:p>
      </dgm:t>
    </dgm:pt>
    <dgm:pt modelId="{5EE16EC6-F159-46C0-9A18-98D4EE8D5304}" type="parTrans" cxnId="{449FDBEA-5CC1-412A-A61D-A2A9D50CCD17}">
      <dgm:prSet/>
      <dgm:spPr/>
      <dgm:t>
        <a:bodyPr/>
        <a:lstStyle/>
        <a:p>
          <a:endParaRPr lang="en-IN"/>
        </a:p>
      </dgm:t>
    </dgm:pt>
    <dgm:pt modelId="{44E9E65B-A18B-4BC2-8EEF-638C1A557B8E}" type="sibTrans" cxnId="{449FDBEA-5CC1-412A-A61D-A2A9D50CCD17}">
      <dgm:prSet/>
      <dgm:spPr/>
      <dgm:t>
        <a:bodyPr/>
        <a:lstStyle/>
        <a:p>
          <a:endParaRPr lang="en-IN"/>
        </a:p>
      </dgm:t>
    </dgm:pt>
    <dgm:pt modelId="{8AE63BB8-B692-49A9-8F41-9A52E7417777}">
      <dgm:prSet/>
      <dgm:spPr/>
      <dgm:t>
        <a:bodyPr/>
        <a:lstStyle/>
        <a:p>
          <a:r>
            <a:rPr lang="en-IN"/>
            <a:t>Accountability on Delivery Leads</a:t>
          </a:r>
        </a:p>
      </dgm:t>
    </dgm:pt>
    <dgm:pt modelId="{A1F8D58E-D564-4088-A24A-EC7092369FA5}" type="parTrans" cxnId="{4DC4AC2B-78DB-4693-BC97-C048B7375CEA}">
      <dgm:prSet/>
      <dgm:spPr/>
      <dgm:t>
        <a:bodyPr/>
        <a:lstStyle/>
        <a:p>
          <a:endParaRPr lang="en-IN"/>
        </a:p>
      </dgm:t>
    </dgm:pt>
    <dgm:pt modelId="{70A24CE5-AB75-4B59-BD4B-355F9414C5BB}" type="sibTrans" cxnId="{4DC4AC2B-78DB-4693-BC97-C048B7375CEA}">
      <dgm:prSet/>
      <dgm:spPr/>
      <dgm:t>
        <a:bodyPr/>
        <a:lstStyle/>
        <a:p>
          <a:endParaRPr lang="en-IN"/>
        </a:p>
      </dgm:t>
    </dgm:pt>
    <dgm:pt modelId="{ADD8B525-74B0-40DF-8FC2-DBF6834E40E9}">
      <dgm:prSet/>
      <dgm:spPr/>
      <dgm:t>
        <a:bodyPr/>
        <a:lstStyle/>
        <a:p>
          <a:r>
            <a:rPr lang="en-IN"/>
            <a:t>Pulse check and Feedback on performance with Delivery Leads / Buddies</a:t>
          </a:r>
        </a:p>
      </dgm:t>
    </dgm:pt>
    <dgm:pt modelId="{7E2BFA5F-CB2F-475E-994F-DE56FFDEF0B0}" type="parTrans" cxnId="{C2F0924B-807C-4794-967A-B5A3E2B0210A}">
      <dgm:prSet/>
      <dgm:spPr/>
      <dgm:t>
        <a:bodyPr/>
        <a:lstStyle/>
        <a:p>
          <a:endParaRPr lang="en-IN"/>
        </a:p>
      </dgm:t>
    </dgm:pt>
    <dgm:pt modelId="{D5F1AA6C-0CE3-453A-A5BB-5D87BD7805B3}" type="sibTrans" cxnId="{C2F0924B-807C-4794-967A-B5A3E2B0210A}">
      <dgm:prSet/>
      <dgm:spPr/>
      <dgm:t>
        <a:bodyPr/>
        <a:lstStyle/>
        <a:p>
          <a:endParaRPr lang="en-IN"/>
        </a:p>
      </dgm:t>
    </dgm:pt>
    <dgm:pt modelId="{F236B8C0-CA58-4DB3-A04D-132142D44913}">
      <dgm:prSet/>
      <dgm:spPr/>
      <dgm:t>
        <a:bodyPr/>
        <a:lstStyle/>
        <a:p>
          <a:r>
            <a:rPr lang="en-IN"/>
            <a:t>Meet a leader</a:t>
          </a:r>
        </a:p>
      </dgm:t>
    </dgm:pt>
    <dgm:pt modelId="{EDABFC41-85C2-4C1B-859B-73AE02E51306}" type="parTrans" cxnId="{74B72CDF-A9AB-4EE1-912E-5AAAC7EEB2C4}">
      <dgm:prSet/>
      <dgm:spPr/>
      <dgm:t>
        <a:bodyPr/>
        <a:lstStyle/>
        <a:p>
          <a:endParaRPr lang="en-IN"/>
        </a:p>
      </dgm:t>
    </dgm:pt>
    <dgm:pt modelId="{B7182D94-9145-43A7-8DAE-9F87B10CB2BA}" type="sibTrans" cxnId="{74B72CDF-A9AB-4EE1-912E-5AAAC7EEB2C4}">
      <dgm:prSet/>
      <dgm:spPr/>
      <dgm:t>
        <a:bodyPr/>
        <a:lstStyle/>
        <a:p>
          <a:endParaRPr lang="en-IN"/>
        </a:p>
      </dgm:t>
    </dgm:pt>
    <dgm:pt modelId="{B397E7C9-F147-4C1E-886C-B918546CB07F}">
      <dgm:prSet/>
      <dgm:spPr/>
      <dgm:t>
        <a:bodyPr/>
        <a:lstStyle/>
        <a:p>
          <a:r>
            <a:rPr lang="en-IN"/>
            <a:t>Pulse checks and Feedback every Friday noon for first 6 weeks followed by Monthly</a:t>
          </a:r>
        </a:p>
      </dgm:t>
    </dgm:pt>
    <dgm:pt modelId="{85FE9015-6EB4-49D3-A5DD-61D1F68BEEA7}" type="parTrans" cxnId="{4F2D7DD4-E4CD-4BE0-BBB4-4B06B10E5D30}">
      <dgm:prSet/>
      <dgm:spPr/>
      <dgm:t>
        <a:bodyPr/>
        <a:lstStyle/>
        <a:p>
          <a:endParaRPr lang="en-IN"/>
        </a:p>
      </dgm:t>
    </dgm:pt>
    <dgm:pt modelId="{EDC8B2F2-4153-4359-ADBA-9A050D83A643}" type="sibTrans" cxnId="{4F2D7DD4-E4CD-4BE0-BBB4-4B06B10E5D30}">
      <dgm:prSet/>
      <dgm:spPr/>
      <dgm:t>
        <a:bodyPr/>
        <a:lstStyle/>
        <a:p>
          <a:endParaRPr lang="en-IN"/>
        </a:p>
      </dgm:t>
    </dgm:pt>
    <dgm:pt modelId="{6D319942-1952-43A5-AD35-2D9F9EEEB9D6}" type="pres">
      <dgm:prSet presAssocID="{950B3C63-315D-4141-80BE-AD2B18B88AE5}" presName="Name0" presStyleCnt="0">
        <dgm:presLayoutVars>
          <dgm:dir/>
          <dgm:resizeHandles val="exact"/>
        </dgm:presLayoutVars>
      </dgm:prSet>
      <dgm:spPr/>
      <dgm:t>
        <a:bodyPr/>
        <a:lstStyle/>
        <a:p>
          <a:endParaRPr lang="en-US"/>
        </a:p>
      </dgm:t>
    </dgm:pt>
    <dgm:pt modelId="{C1B4430C-C73B-4EA2-9B75-77A58D78813C}" type="pres">
      <dgm:prSet presAssocID="{A660A09B-3E2D-4038-A9B0-10DB2DF26256}" presName="node" presStyleLbl="node1" presStyleIdx="0" presStyleCnt="4">
        <dgm:presLayoutVars>
          <dgm:bulletEnabled val="1"/>
        </dgm:presLayoutVars>
      </dgm:prSet>
      <dgm:spPr/>
      <dgm:t>
        <a:bodyPr/>
        <a:lstStyle/>
        <a:p>
          <a:endParaRPr lang="en-US"/>
        </a:p>
      </dgm:t>
    </dgm:pt>
    <dgm:pt modelId="{16D8E6C8-F4F8-414E-B888-F871FE2D885A}" type="pres">
      <dgm:prSet presAssocID="{3C51C03D-0FCB-49C1-801E-AFAA3889DE2E}" presName="sibTrans" presStyleCnt="0"/>
      <dgm:spPr/>
    </dgm:pt>
    <dgm:pt modelId="{C1FE6A0A-9F8A-4F8D-A5F2-68B97E258A14}" type="pres">
      <dgm:prSet presAssocID="{FC912AAE-A77C-4609-BA5C-43E5FD5EB6A9}" presName="node" presStyleLbl="node1" presStyleIdx="1" presStyleCnt="4">
        <dgm:presLayoutVars>
          <dgm:bulletEnabled val="1"/>
        </dgm:presLayoutVars>
      </dgm:prSet>
      <dgm:spPr/>
      <dgm:t>
        <a:bodyPr/>
        <a:lstStyle/>
        <a:p>
          <a:endParaRPr lang="en-US"/>
        </a:p>
      </dgm:t>
    </dgm:pt>
    <dgm:pt modelId="{0A4D18C2-E53D-4870-A6EC-0DD631022523}" type="pres">
      <dgm:prSet presAssocID="{59842229-5F8B-49A6-BEC3-5CC904600F22}" presName="sibTrans" presStyleCnt="0"/>
      <dgm:spPr/>
    </dgm:pt>
    <dgm:pt modelId="{90453EF3-4CBA-4B00-83B1-6BF925198F14}" type="pres">
      <dgm:prSet presAssocID="{A1CCBDB8-10BC-4609-9539-EEF2DF11D4B7}" presName="node" presStyleLbl="node1" presStyleIdx="2" presStyleCnt="4">
        <dgm:presLayoutVars>
          <dgm:bulletEnabled val="1"/>
        </dgm:presLayoutVars>
      </dgm:prSet>
      <dgm:spPr/>
      <dgm:t>
        <a:bodyPr/>
        <a:lstStyle/>
        <a:p>
          <a:endParaRPr lang="en-US"/>
        </a:p>
      </dgm:t>
    </dgm:pt>
    <dgm:pt modelId="{542BB302-FD4B-411C-A27E-512C9F48138A}" type="pres">
      <dgm:prSet presAssocID="{A280DE50-A07B-4E46-8FE1-014FE8714D08}" presName="sibTrans" presStyleCnt="0"/>
      <dgm:spPr/>
    </dgm:pt>
    <dgm:pt modelId="{148639B8-19A9-448E-89CE-8E1B08F5DFE9}" type="pres">
      <dgm:prSet presAssocID="{5F424EAA-D090-4480-9618-47D5D294FEDE}" presName="node" presStyleLbl="node1" presStyleIdx="3" presStyleCnt="4">
        <dgm:presLayoutVars>
          <dgm:bulletEnabled val="1"/>
        </dgm:presLayoutVars>
      </dgm:prSet>
      <dgm:spPr/>
      <dgm:t>
        <a:bodyPr/>
        <a:lstStyle/>
        <a:p>
          <a:endParaRPr lang="en-US"/>
        </a:p>
      </dgm:t>
    </dgm:pt>
  </dgm:ptLst>
  <dgm:cxnLst>
    <dgm:cxn modelId="{C4C3761A-1A6F-42F1-A28A-BF0837AADE3E}" srcId="{950B3C63-315D-4141-80BE-AD2B18B88AE5}" destId="{A1CCBDB8-10BC-4609-9539-EEF2DF11D4B7}" srcOrd="2" destOrd="0" parTransId="{AC17CEDB-38F7-4DF5-98FA-53F7DCE98F8C}" sibTransId="{A280DE50-A07B-4E46-8FE1-014FE8714D08}"/>
    <dgm:cxn modelId="{5ED9A034-DEA3-4F72-9094-446348C886D7}" srcId="{FC912AAE-A77C-4609-BA5C-43E5FD5EB6A9}" destId="{5DA87095-E953-4FCA-98E6-27E5BF0F8AE5}" srcOrd="4" destOrd="0" parTransId="{E8C93696-0F0F-4B93-848C-38415F3CC15C}" sibTransId="{7862AE6D-F94C-4D7D-B2BB-3F956428F316}"/>
    <dgm:cxn modelId="{74B72CDF-A9AB-4EE1-912E-5AAAC7EEB2C4}" srcId="{5F424EAA-D090-4480-9618-47D5D294FEDE}" destId="{F236B8C0-CA58-4DB3-A04D-132142D44913}" srcOrd="3" destOrd="0" parTransId="{EDABFC41-85C2-4C1B-859B-73AE02E51306}" sibTransId="{B7182D94-9145-43A7-8DAE-9F87B10CB2BA}"/>
    <dgm:cxn modelId="{449FDBEA-5CC1-412A-A61D-A2A9D50CCD17}" srcId="{950B3C63-315D-4141-80BE-AD2B18B88AE5}" destId="{5F424EAA-D090-4480-9618-47D5D294FEDE}" srcOrd="3" destOrd="0" parTransId="{5EE16EC6-F159-46C0-9A18-98D4EE8D5304}" sibTransId="{44E9E65B-A18B-4BC2-8EEF-638C1A557B8E}"/>
    <dgm:cxn modelId="{6278BE76-C25B-4D36-A214-02CFFBC42816}" type="presOf" srcId="{5F424EAA-D090-4480-9618-47D5D294FEDE}" destId="{148639B8-19A9-448E-89CE-8E1B08F5DFE9}" srcOrd="0" destOrd="0" presId="urn:microsoft.com/office/officeart/2005/8/layout/hList6"/>
    <dgm:cxn modelId="{8A4FB293-E184-4367-BB84-82AA0C1811C3}" srcId="{A1CCBDB8-10BC-4609-9539-EEF2DF11D4B7}" destId="{75BCAB8E-9034-41F5-BA97-6A774C7962AD}" srcOrd="0" destOrd="0" parTransId="{426FA43C-8ACE-456E-895F-0F20E5E81FE2}" sibTransId="{005AC1BE-9207-4F6B-A5E7-0C65DF7D09A2}"/>
    <dgm:cxn modelId="{93070BD1-5D9E-405A-9159-023FDCE9DE60}" type="presOf" srcId="{CF7F6B1D-0F17-4088-BD0E-9A944CF46F1A}" destId="{C1B4430C-C73B-4EA2-9B75-77A58D78813C}" srcOrd="0" destOrd="3" presId="urn:microsoft.com/office/officeart/2005/8/layout/hList6"/>
    <dgm:cxn modelId="{3DE58534-40D6-4CAE-BF27-C3E1C95FBE45}" srcId="{950B3C63-315D-4141-80BE-AD2B18B88AE5}" destId="{FC912AAE-A77C-4609-BA5C-43E5FD5EB6A9}" srcOrd="1" destOrd="0" parTransId="{ABAC2EBF-382F-4B62-9466-CEAD1839FA06}" sibTransId="{59842229-5F8B-49A6-BEC3-5CC904600F22}"/>
    <dgm:cxn modelId="{6F0EBFF2-9189-41CB-B45A-79E1C16F0122}" type="presOf" srcId="{24C752F8-76FC-4E01-8D2C-13B7BBD0B6E0}" destId="{C1B4430C-C73B-4EA2-9B75-77A58D78813C}" srcOrd="0" destOrd="1" presId="urn:microsoft.com/office/officeart/2005/8/layout/hList6"/>
    <dgm:cxn modelId="{01A7DDAF-7E8F-4EAE-986E-CFC699D483AE}" type="presOf" srcId="{8AE63BB8-B692-49A9-8F41-9A52E7417777}" destId="{148639B8-19A9-448E-89CE-8E1B08F5DFE9}" srcOrd="0" destOrd="1" presId="urn:microsoft.com/office/officeart/2005/8/layout/hList6"/>
    <dgm:cxn modelId="{0C8E5E9A-7A46-48BD-A038-C4D3B54360F9}" srcId="{A660A09B-3E2D-4038-A9B0-10DB2DF26256}" destId="{0F0B5189-6E70-4A2C-9D6D-5F09D09BF8C5}" srcOrd="1" destOrd="0" parTransId="{747CD4E0-2C35-46BA-AC04-95229A24B6CC}" sibTransId="{6512AA12-2D5E-46DF-BADA-3544364C69B6}"/>
    <dgm:cxn modelId="{778F6180-11D3-426D-A1A8-18C250D00278}" type="presOf" srcId="{FC912AAE-A77C-4609-BA5C-43E5FD5EB6A9}" destId="{C1FE6A0A-9F8A-4F8D-A5F2-68B97E258A14}" srcOrd="0" destOrd="0" presId="urn:microsoft.com/office/officeart/2005/8/layout/hList6"/>
    <dgm:cxn modelId="{67CF3145-E1D7-4882-BFF7-64FC6BC2EB20}" srcId="{FC912AAE-A77C-4609-BA5C-43E5FD5EB6A9}" destId="{6FD93A30-A81C-4901-BF2C-2ACD91DB838E}" srcOrd="0" destOrd="0" parTransId="{50D01F61-6ECF-4A77-A03E-CCF2D41F451B}" sibTransId="{7C02DABE-36AD-47B5-9BD5-45FCC10F2AF7}"/>
    <dgm:cxn modelId="{137F77D9-262E-421B-9F70-E9B3BE9B2E04}" type="presOf" srcId="{A660A09B-3E2D-4038-A9B0-10DB2DF26256}" destId="{C1B4430C-C73B-4EA2-9B75-77A58D78813C}" srcOrd="0" destOrd="0" presId="urn:microsoft.com/office/officeart/2005/8/layout/hList6"/>
    <dgm:cxn modelId="{81EF6001-0940-46AD-BD58-2754AFC700A2}" type="presOf" srcId="{75BCAB8E-9034-41F5-BA97-6A774C7962AD}" destId="{90453EF3-4CBA-4B00-83B1-6BF925198F14}" srcOrd="0" destOrd="1" presId="urn:microsoft.com/office/officeart/2005/8/layout/hList6"/>
    <dgm:cxn modelId="{4F2D7DD4-E4CD-4BE0-BBB4-4B06B10E5D30}" srcId="{5F424EAA-D090-4480-9618-47D5D294FEDE}" destId="{B397E7C9-F147-4C1E-886C-B918546CB07F}" srcOrd="2" destOrd="0" parTransId="{85FE9015-6EB4-49D3-A5DD-61D1F68BEEA7}" sibTransId="{EDC8B2F2-4153-4359-ADBA-9A050D83A643}"/>
    <dgm:cxn modelId="{C2F0924B-807C-4794-967A-B5A3E2B0210A}" srcId="{5F424EAA-D090-4480-9618-47D5D294FEDE}" destId="{ADD8B525-74B0-40DF-8FC2-DBF6834E40E9}" srcOrd="1" destOrd="0" parTransId="{7E2BFA5F-CB2F-475E-994F-DE56FFDEF0B0}" sibTransId="{D5F1AA6C-0CE3-453A-A5BB-5D87BD7805B3}"/>
    <dgm:cxn modelId="{A05A05B4-B7C9-4C93-A10A-84E60167319E}" type="presOf" srcId="{5DA87095-E953-4FCA-98E6-27E5BF0F8AE5}" destId="{C1FE6A0A-9F8A-4F8D-A5F2-68B97E258A14}" srcOrd="0" destOrd="5" presId="urn:microsoft.com/office/officeart/2005/8/layout/hList6"/>
    <dgm:cxn modelId="{965D19EC-561D-44A7-A7A0-8A405A409A76}" srcId="{FC912AAE-A77C-4609-BA5C-43E5FD5EB6A9}" destId="{1CDD6DDB-A784-4E0F-B052-714C5E377FC3}" srcOrd="1" destOrd="0" parTransId="{E0DA94DE-C56E-47EF-9209-D187E974D452}" sibTransId="{ED9A79C3-2187-46FF-ACE7-381620D652CB}"/>
    <dgm:cxn modelId="{AFF39C27-D5D5-4BBC-A706-21A3F8A5D89E}" type="presOf" srcId="{EE1B1A04-295B-49DF-BF2B-10C55A93680D}" destId="{90453EF3-4CBA-4B00-83B1-6BF925198F14}" srcOrd="0" destOrd="2" presId="urn:microsoft.com/office/officeart/2005/8/layout/hList6"/>
    <dgm:cxn modelId="{6416AE8C-4EF2-4168-952E-29411BD979A6}" type="presOf" srcId="{44740AE4-DD12-44F5-A5F0-F3A5B8A7156C}" destId="{C1FE6A0A-9F8A-4F8D-A5F2-68B97E258A14}" srcOrd="0" destOrd="4" presId="urn:microsoft.com/office/officeart/2005/8/layout/hList6"/>
    <dgm:cxn modelId="{DD4111CA-842B-4AF1-9E98-AE524E009692}" type="presOf" srcId="{1CDD6DDB-A784-4E0F-B052-714C5E377FC3}" destId="{C1FE6A0A-9F8A-4F8D-A5F2-68B97E258A14}" srcOrd="0" destOrd="2" presId="urn:microsoft.com/office/officeart/2005/8/layout/hList6"/>
    <dgm:cxn modelId="{BBE34D93-EE35-4BFE-BCC6-A5E59BB0147C}" type="presOf" srcId="{F236B8C0-CA58-4DB3-A04D-132142D44913}" destId="{148639B8-19A9-448E-89CE-8E1B08F5DFE9}" srcOrd="0" destOrd="4" presId="urn:microsoft.com/office/officeart/2005/8/layout/hList6"/>
    <dgm:cxn modelId="{1B032361-0DA6-4F43-8850-3CA4FBD8EDF4}" type="presOf" srcId="{0F0B5189-6E70-4A2C-9D6D-5F09D09BF8C5}" destId="{C1B4430C-C73B-4EA2-9B75-77A58D78813C}" srcOrd="0" destOrd="2" presId="urn:microsoft.com/office/officeart/2005/8/layout/hList6"/>
    <dgm:cxn modelId="{8CA6718C-C192-4E8C-98E0-544905C410CC}" type="presOf" srcId="{950B3C63-315D-4141-80BE-AD2B18B88AE5}" destId="{6D319942-1952-43A5-AD35-2D9F9EEEB9D6}" srcOrd="0" destOrd="0" presId="urn:microsoft.com/office/officeart/2005/8/layout/hList6"/>
    <dgm:cxn modelId="{2E5296F7-324F-4062-9905-7DB946686BC8}" type="presOf" srcId="{0BC8FFE9-8CA6-4EE1-AA7F-CDDD72BB8E35}" destId="{C1FE6A0A-9F8A-4F8D-A5F2-68B97E258A14}" srcOrd="0" destOrd="3" presId="urn:microsoft.com/office/officeart/2005/8/layout/hList6"/>
    <dgm:cxn modelId="{EDF8DE0E-E6CA-433E-AB37-13A720D00B8C}" srcId="{950B3C63-315D-4141-80BE-AD2B18B88AE5}" destId="{A660A09B-3E2D-4038-A9B0-10DB2DF26256}" srcOrd="0" destOrd="0" parTransId="{3551CE91-EA4F-4A45-B8B7-F8487C560D7C}" sibTransId="{3C51C03D-0FCB-49C1-801E-AFAA3889DE2E}"/>
    <dgm:cxn modelId="{3CD62095-D9B5-46F1-B081-A97DD2D5C744}" srcId="{A660A09B-3E2D-4038-A9B0-10DB2DF26256}" destId="{CF7F6B1D-0F17-4088-BD0E-9A944CF46F1A}" srcOrd="2" destOrd="0" parTransId="{7A776D79-FECA-40A4-BF5E-14E33F243AA7}" sibTransId="{E836F241-2D6A-4556-B101-F1347D65DFFF}"/>
    <dgm:cxn modelId="{0B11EF34-8B4B-477A-BFA1-82F88620566C}" srcId="{FC912AAE-A77C-4609-BA5C-43E5FD5EB6A9}" destId="{0BC8FFE9-8CA6-4EE1-AA7F-CDDD72BB8E35}" srcOrd="2" destOrd="0" parTransId="{C5A5C98A-4F9C-4D5C-AD1A-7D6C757FE2B8}" sibTransId="{1FEA9680-F05D-4491-ACFC-74A4AB774DF8}"/>
    <dgm:cxn modelId="{306EDA19-31EE-400C-8F73-0A0ACDCC624D}" type="presOf" srcId="{B397E7C9-F147-4C1E-886C-B918546CB07F}" destId="{148639B8-19A9-448E-89CE-8E1B08F5DFE9}" srcOrd="0" destOrd="3" presId="urn:microsoft.com/office/officeart/2005/8/layout/hList6"/>
    <dgm:cxn modelId="{6CAAF87B-EC94-40A3-B37F-AEA5CDAD565A}" type="presOf" srcId="{ADD8B525-74B0-40DF-8FC2-DBF6834E40E9}" destId="{148639B8-19A9-448E-89CE-8E1B08F5DFE9}" srcOrd="0" destOrd="2" presId="urn:microsoft.com/office/officeart/2005/8/layout/hList6"/>
    <dgm:cxn modelId="{4DC4AC2B-78DB-4693-BC97-C048B7375CEA}" srcId="{5F424EAA-D090-4480-9618-47D5D294FEDE}" destId="{8AE63BB8-B692-49A9-8F41-9A52E7417777}" srcOrd="0" destOrd="0" parTransId="{A1F8D58E-D564-4088-A24A-EC7092369FA5}" sibTransId="{70A24CE5-AB75-4B59-BD4B-355F9414C5BB}"/>
    <dgm:cxn modelId="{CDE4865A-81F5-492E-B897-157DBD98358A}" srcId="{FC912AAE-A77C-4609-BA5C-43E5FD5EB6A9}" destId="{44740AE4-DD12-44F5-A5F0-F3A5B8A7156C}" srcOrd="3" destOrd="0" parTransId="{A13F7D12-F7F3-473B-9A2C-901F2FAA55F9}" sibTransId="{1C340C2B-2E71-447D-B735-1F06D72C632E}"/>
    <dgm:cxn modelId="{904D8758-3D56-42F5-8DB0-D72A971A2216}" srcId="{A1CCBDB8-10BC-4609-9539-EEF2DF11D4B7}" destId="{EE1B1A04-295B-49DF-BF2B-10C55A93680D}" srcOrd="1" destOrd="0" parTransId="{0230031D-9999-438A-9FCC-707F2EF7ECF3}" sibTransId="{DA3085DB-218C-4F90-B3E3-ADC5802FF703}"/>
    <dgm:cxn modelId="{195DAD8D-9541-4078-AC9B-8575E7599184}" type="presOf" srcId="{A1CCBDB8-10BC-4609-9539-EEF2DF11D4B7}" destId="{90453EF3-4CBA-4B00-83B1-6BF925198F14}" srcOrd="0" destOrd="0" presId="urn:microsoft.com/office/officeart/2005/8/layout/hList6"/>
    <dgm:cxn modelId="{9B2C67CC-690B-4367-89BB-369458288E05}" srcId="{A660A09B-3E2D-4038-A9B0-10DB2DF26256}" destId="{24C752F8-76FC-4E01-8D2C-13B7BBD0B6E0}" srcOrd="0" destOrd="0" parTransId="{083DD6DE-F581-45AD-B33E-5A99A9A0420D}" sibTransId="{558C928C-C4A0-4855-9294-FCBFF0C31599}"/>
    <dgm:cxn modelId="{06A93462-F126-4141-BA98-C83B040C88C7}" type="presOf" srcId="{6FD93A30-A81C-4901-BF2C-2ACD91DB838E}" destId="{C1FE6A0A-9F8A-4F8D-A5F2-68B97E258A14}" srcOrd="0" destOrd="1" presId="urn:microsoft.com/office/officeart/2005/8/layout/hList6"/>
    <dgm:cxn modelId="{76E942DD-AFE0-4A9B-B0C8-76C3BAE9CF10}" type="presParOf" srcId="{6D319942-1952-43A5-AD35-2D9F9EEEB9D6}" destId="{C1B4430C-C73B-4EA2-9B75-77A58D78813C}" srcOrd="0" destOrd="0" presId="urn:microsoft.com/office/officeart/2005/8/layout/hList6"/>
    <dgm:cxn modelId="{FB22477D-8B0B-4F41-8CDC-386DD0757BFA}" type="presParOf" srcId="{6D319942-1952-43A5-AD35-2D9F9EEEB9D6}" destId="{16D8E6C8-F4F8-414E-B888-F871FE2D885A}" srcOrd="1" destOrd="0" presId="urn:microsoft.com/office/officeart/2005/8/layout/hList6"/>
    <dgm:cxn modelId="{42237570-7C97-46B8-8BEF-4A06D2EA181A}" type="presParOf" srcId="{6D319942-1952-43A5-AD35-2D9F9EEEB9D6}" destId="{C1FE6A0A-9F8A-4F8D-A5F2-68B97E258A14}" srcOrd="2" destOrd="0" presId="urn:microsoft.com/office/officeart/2005/8/layout/hList6"/>
    <dgm:cxn modelId="{41E06E35-6B4B-4DCF-9C9A-3121B706C445}" type="presParOf" srcId="{6D319942-1952-43A5-AD35-2D9F9EEEB9D6}" destId="{0A4D18C2-E53D-4870-A6EC-0DD631022523}" srcOrd="3" destOrd="0" presId="urn:microsoft.com/office/officeart/2005/8/layout/hList6"/>
    <dgm:cxn modelId="{C95B7C3B-E404-45AF-B771-74D75C0A8023}" type="presParOf" srcId="{6D319942-1952-43A5-AD35-2D9F9EEEB9D6}" destId="{90453EF3-4CBA-4B00-83B1-6BF925198F14}" srcOrd="4" destOrd="0" presId="urn:microsoft.com/office/officeart/2005/8/layout/hList6"/>
    <dgm:cxn modelId="{EFF555BE-201F-488D-AE31-A3FD35C19D8C}" type="presParOf" srcId="{6D319942-1952-43A5-AD35-2D9F9EEEB9D6}" destId="{542BB302-FD4B-411C-A27E-512C9F48138A}" srcOrd="5" destOrd="0" presId="urn:microsoft.com/office/officeart/2005/8/layout/hList6"/>
    <dgm:cxn modelId="{A7AF9E34-EB09-4DF9-9F36-C29F99E4AA57}" type="presParOf" srcId="{6D319942-1952-43A5-AD35-2D9F9EEEB9D6}" destId="{148639B8-19A9-448E-89CE-8E1B08F5DFE9}"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02D62B-F16D-4B41-8D75-A29332D577DE}" type="doc">
      <dgm:prSet loTypeId="urn:microsoft.com/office/officeart/2005/8/layout/cycle4" loCatId="matrix" qsTypeId="urn:microsoft.com/office/officeart/2005/8/quickstyle/3d1" qsCatId="3D" csTypeId="urn:microsoft.com/office/officeart/2005/8/colors/accent1_2" csCatId="accent1" phldr="1"/>
      <dgm:spPr/>
      <dgm:t>
        <a:bodyPr/>
        <a:lstStyle/>
        <a:p>
          <a:endParaRPr lang="en-US"/>
        </a:p>
      </dgm:t>
    </dgm:pt>
    <dgm:pt modelId="{0A75D662-BDED-4E60-AE73-05F5CC39493D}">
      <dgm:prSet phldrT="[Text]" custT="1"/>
      <dgm:spPr/>
      <dgm:t>
        <a:bodyPr/>
        <a:lstStyle/>
        <a:p>
          <a:r>
            <a:rPr lang="en-US" sz="2200" dirty="0" smtClean="0"/>
            <a:t>Sprint Planning</a:t>
          </a:r>
          <a:endParaRPr lang="en-US" sz="2200" dirty="0"/>
        </a:p>
      </dgm:t>
    </dgm:pt>
    <dgm:pt modelId="{66F845F7-FE19-4DA5-A1EB-FF50170DB36D}" type="parTrans" cxnId="{8D77D921-2DED-459F-8E3C-262CB376B07D}">
      <dgm:prSet/>
      <dgm:spPr/>
      <dgm:t>
        <a:bodyPr/>
        <a:lstStyle/>
        <a:p>
          <a:endParaRPr lang="en-US"/>
        </a:p>
      </dgm:t>
    </dgm:pt>
    <dgm:pt modelId="{B0766B89-FB73-4071-B313-9765C9C757E6}" type="sibTrans" cxnId="{8D77D921-2DED-459F-8E3C-262CB376B07D}">
      <dgm:prSet/>
      <dgm:spPr/>
      <dgm:t>
        <a:bodyPr/>
        <a:lstStyle/>
        <a:p>
          <a:endParaRPr lang="en-US"/>
        </a:p>
      </dgm:t>
    </dgm:pt>
    <dgm:pt modelId="{AA0DAA5E-C2C0-4C9A-8FBD-015022093361}">
      <dgm:prSet phldrT="[Text]" phldr="1"/>
      <dgm:spPr/>
      <dgm:t>
        <a:bodyPr/>
        <a:lstStyle/>
        <a:p>
          <a:endParaRPr lang="en-US" dirty="0"/>
        </a:p>
      </dgm:t>
    </dgm:pt>
    <dgm:pt modelId="{19574369-9D25-483E-AD0B-00E8566BEF8D}" type="parTrans" cxnId="{9660B0B4-EDF1-4FAD-9BA4-A7305317C581}">
      <dgm:prSet/>
      <dgm:spPr/>
      <dgm:t>
        <a:bodyPr/>
        <a:lstStyle/>
        <a:p>
          <a:endParaRPr lang="en-US"/>
        </a:p>
      </dgm:t>
    </dgm:pt>
    <dgm:pt modelId="{CD6D3678-12A2-4FDB-B0E5-37460A4AA166}" type="sibTrans" cxnId="{9660B0B4-EDF1-4FAD-9BA4-A7305317C581}">
      <dgm:prSet/>
      <dgm:spPr/>
      <dgm:t>
        <a:bodyPr/>
        <a:lstStyle/>
        <a:p>
          <a:endParaRPr lang="en-US"/>
        </a:p>
      </dgm:t>
    </dgm:pt>
    <dgm:pt modelId="{7192CFB8-0891-4220-B9C9-457A1FB5159C}">
      <dgm:prSet phldrT="[Text]" custT="1"/>
      <dgm:spPr/>
      <dgm:t>
        <a:bodyPr/>
        <a:lstStyle/>
        <a:p>
          <a:r>
            <a:rPr lang="en-US" sz="2200" dirty="0" smtClean="0"/>
            <a:t>Spring Grooming   </a:t>
          </a:r>
          <a:endParaRPr lang="en-US" sz="2200" dirty="0"/>
        </a:p>
      </dgm:t>
    </dgm:pt>
    <dgm:pt modelId="{48B29B1A-CCFC-4E4B-9841-8AB195011879}" type="parTrans" cxnId="{E2CB35E3-5BA2-4623-B754-4A62A082911C}">
      <dgm:prSet/>
      <dgm:spPr/>
      <dgm:t>
        <a:bodyPr/>
        <a:lstStyle/>
        <a:p>
          <a:endParaRPr lang="en-US"/>
        </a:p>
      </dgm:t>
    </dgm:pt>
    <dgm:pt modelId="{B1C8BD7C-E99D-43A6-AB26-536AC109634C}" type="sibTrans" cxnId="{E2CB35E3-5BA2-4623-B754-4A62A082911C}">
      <dgm:prSet/>
      <dgm:spPr/>
      <dgm:t>
        <a:bodyPr/>
        <a:lstStyle/>
        <a:p>
          <a:endParaRPr lang="en-US"/>
        </a:p>
      </dgm:t>
    </dgm:pt>
    <dgm:pt modelId="{CA83CE21-B96D-4539-B894-C94C1B3009B3}">
      <dgm:prSet phldrT="[Text]" custT="1"/>
      <dgm:spPr/>
      <dgm:t>
        <a:bodyPr/>
        <a:lstStyle/>
        <a:p>
          <a:r>
            <a:rPr lang="en-US" sz="1600" b="1" dirty="0" smtClean="0">
              <a:ea typeface="Quicksand"/>
              <a:cs typeface="Quicksand"/>
              <a:sym typeface="Quicksand"/>
            </a:rPr>
            <a:t>Requirement understanding</a:t>
          </a:r>
          <a:endParaRPr lang="en-US" sz="1600" b="1" dirty="0"/>
        </a:p>
      </dgm:t>
    </dgm:pt>
    <dgm:pt modelId="{B074338D-BA0F-41F2-B0BE-5A053DC6CDF1}" type="parTrans" cxnId="{93AD472F-16CE-4D4F-AA11-BE28EC868720}">
      <dgm:prSet/>
      <dgm:spPr/>
      <dgm:t>
        <a:bodyPr/>
        <a:lstStyle/>
        <a:p>
          <a:endParaRPr lang="en-US"/>
        </a:p>
      </dgm:t>
    </dgm:pt>
    <dgm:pt modelId="{8591A7F2-03F3-4BDA-9C10-489FDA9D04C4}" type="sibTrans" cxnId="{93AD472F-16CE-4D4F-AA11-BE28EC868720}">
      <dgm:prSet/>
      <dgm:spPr/>
      <dgm:t>
        <a:bodyPr/>
        <a:lstStyle/>
        <a:p>
          <a:endParaRPr lang="en-US"/>
        </a:p>
      </dgm:t>
    </dgm:pt>
    <dgm:pt modelId="{A9502274-FEC3-4187-A3B6-EBABD2276992}">
      <dgm:prSet phldrT="[Text]" custT="1"/>
      <dgm:spPr/>
      <dgm:t>
        <a:bodyPr/>
        <a:lstStyle/>
        <a:p>
          <a:r>
            <a:rPr lang="en-US" sz="2200" dirty="0" smtClean="0"/>
            <a:t>Sprint Implementation</a:t>
          </a:r>
          <a:endParaRPr lang="en-US" sz="2200" dirty="0"/>
        </a:p>
      </dgm:t>
    </dgm:pt>
    <dgm:pt modelId="{A41F4766-833B-44DC-9799-482FBFDB356C}" type="parTrans" cxnId="{23AFE429-E8DE-4D80-93C8-A7D1C5478656}">
      <dgm:prSet/>
      <dgm:spPr/>
      <dgm:t>
        <a:bodyPr/>
        <a:lstStyle/>
        <a:p>
          <a:endParaRPr lang="en-US"/>
        </a:p>
      </dgm:t>
    </dgm:pt>
    <dgm:pt modelId="{7E051E01-E4CB-46A5-829C-B6A9843279D2}" type="sibTrans" cxnId="{23AFE429-E8DE-4D80-93C8-A7D1C5478656}">
      <dgm:prSet/>
      <dgm:spPr/>
      <dgm:t>
        <a:bodyPr/>
        <a:lstStyle/>
        <a:p>
          <a:endParaRPr lang="en-US"/>
        </a:p>
      </dgm:t>
    </dgm:pt>
    <dgm:pt modelId="{3B551006-6991-4153-8C87-4E44245C2542}">
      <dgm:prSet phldrT="[Text]" custT="1"/>
      <dgm:spPr/>
      <dgm:t>
        <a:bodyPr/>
        <a:lstStyle/>
        <a:p>
          <a:r>
            <a:rPr lang="en-US" sz="1600" b="1" dirty="0" smtClean="0">
              <a:solidFill>
                <a:schemeClr val="dk1"/>
              </a:solidFill>
              <a:ea typeface="Quicksand"/>
              <a:cs typeface="Quicksand"/>
              <a:sym typeface="Quicksand"/>
            </a:rPr>
            <a:t>LLD</a:t>
          </a:r>
          <a:endParaRPr lang="en-US" sz="1600" b="1" dirty="0"/>
        </a:p>
      </dgm:t>
    </dgm:pt>
    <dgm:pt modelId="{D01BC670-46AB-4150-9377-0E8526FECD53}" type="parTrans" cxnId="{8B4B31BF-39EF-4E09-8051-B3E021B4AF06}">
      <dgm:prSet/>
      <dgm:spPr/>
      <dgm:t>
        <a:bodyPr/>
        <a:lstStyle/>
        <a:p>
          <a:endParaRPr lang="en-US"/>
        </a:p>
      </dgm:t>
    </dgm:pt>
    <dgm:pt modelId="{9241423A-C41A-47F0-B6CE-D97BB60CB447}" type="sibTrans" cxnId="{8B4B31BF-39EF-4E09-8051-B3E021B4AF06}">
      <dgm:prSet/>
      <dgm:spPr/>
      <dgm:t>
        <a:bodyPr/>
        <a:lstStyle/>
        <a:p>
          <a:endParaRPr lang="en-US"/>
        </a:p>
      </dgm:t>
    </dgm:pt>
    <dgm:pt modelId="{93BE5EA1-8B2D-4AC1-941E-3E924D69F124}">
      <dgm:prSet phldrT="[Text]" custT="1"/>
      <dgm:spPr/>
      <dgm:t>
        <a:bodyPr/>
        <a:lstStyle/>
        <a:p>
          <a:r>
            <a:rPr lang="en-US" sz="2200" dirty="0" smtClean="0"/>
            <a:t>Delivery</a:t>
          </a:r>
          <a:endParaRPr lang="en-US" sz="2200" dirty="0"/>
        </a:p>
      </dgm:t>
    </dgm:pt>
    <dgm:pt modelId="{DD1336F0-B6B8-466F-8000-03AD5FB0931E}" type="parTrans" cxnId="{E12DE7B6-3258-4590-803F-850E7A238DC6}">
      <dgm:prSet/>
      <dgm:spPr/>
      <dgm:t>
        <a:bodyPr/>
        <a:lstStyle/>
        <a:p>
          <a:endParaRPr lang="en-US"/>
        </a:p>
      </dgm:t>
    </dgm:pt>
    <dgm:pt modelId="{01767E3D-E846-4DFB-A947-1E0D8AE72A11}" type="sibTrans" cxnId="{E12DE7B6-3258-4590-803F-850E7A238DC6}">
      <dgm:prSet/>
      <dgm:spPr/>
      <dgm:t>
        <a:bodyPr/>
        <a:lstStyle/>
        <a:p>
          <a:endParaRPr lang="en-US"/>
        </a:p>
      </dgm:t>
    </dgm:pt>
    <dgm:pt modelId="{777BBBC0-EDDF-40FF-B2C7-B4F484EFD837}">
      <dgm:prSet phldrT="[Text]" custT="1"/>
      <dgm:spPr/>
      <dgm:t>
        <a:bodyPr/>
        <a:lstStyle/>
        <a:p>
          <a:r>
            <a:rPr lang="en-US" sz="1600" b="1" dirty="0" smtClean="0">
              <a:solidFill>
                <a:srgbClr val="000000"/>
              </a:solidFill>
              <a:latin typeface="+mn-lt"/>
              <a:ea typeface="Quicksand"/>
              <a:cs typeface="Quicksand"/>
              <a:sym typeface="Quicksand"/>
            </a:rPr>
            <a:t>Integrate</a:t>
          </a:r>
          <a:endParaRPr lang="en-US" sz="1600" b="1" dirty="0">
            <a:latin typeface="+mn-lt"/>
          </a:endParaRPr>
        </a:p>
      </dgm:t>
    </dgm:pt>
    <dgm:pt modelId="{34F714E1-2EF8-477F-A330-08600556D86F}" type="parTrans" cxnId="{6D787EFC-2B62-4ECC-A0AB-23918CA99DAF}">
      <dgm:prSet/>
      <dgm:spPr/>
      <dgm:t>
        <a:bodyPr/>
        <a:lstStyle/>
        <a:p>
          <a:endParaRPr lang="en-US"/>
        </a:p>
      </dgm:t>
    </dgm:pt>
    <dgm:pt modelId="{24239E08-4DFF-42E5-938D-CDE3310D71C5}" type="sibTrans" cxnId="{6D787EFC-2B62-4ECC-A0AB-23918CA99DAF}">
      <dgm:prSet/>
      <dgm:spPr/>
      <dgm:t>
        <a:bodyPr/>
        <a:lstStyle/>
        <a:p>
          <a:endParaRPr lang="en-US"/>
        </a:p>
      </dgm:t>
    </dgm:pt>
    <dgm:pt modelId="{587722AF-0F10-4499-8D14-D16E68F43E3B}">
      <dgm:prSet custT="1"/>
      <dgm:spPr/>
      <dgm:t>
        <a:bodyPr/>
        <a:lstStyle/>
        <a:p>
          <a:r>
            <a:rPr lang="en-US" sz="1600" b="1" dirty="0" smtClean="0">
              <a:ea typeface="Quicksand"/>
              <a:cs typeface="Quicksand"/>
              <a:sym typeface="Quicksand"/>
            </a:rPr>
            <a:t>Research and analysis</a:t>
          </a:r>
          <a:endParaRPr lang="en-US" sz="1600" b="1" dirty="0" smtClean="0"/>
        </a:p>
      </dgm:t>
    </dgm:pt>
    <dgm:pt modelId="{F3708C88-1048-41F5-AA9E-6893292D3F9E}" type="parTrans" cxnId="{EF15DA83-386A-49C7-A7F2-170FC83C5F4C}">
      <dgm:prSet/>
      <dgm:spPr/>
      <dgm:t>
        <a:bodyPr/>
        <a:lstStyle/>
        <a:p>
          <a:endParaRPr lang="en-US"/>
        </a:p>
      </dgm:t>
    </dgm:pt>
    <dgm:pt modelId="{10DF77D1-11B3-4B1D-B8F6-F284C1F5758A}" type="sibTrans" cxnId="{EF15DA83-386A-49C7-A7F2-170FC83C5F4C}">
      <dgm:prSet/>
      <dgm:spPr/>
      <dgm:t>
        <a:bodyPr/>
        <a:lstStyle/>
        <a:p>
          <a:endParaRPr lang="en-US"/>
        </a:p>
      </dgm:t>
    </dgm:pt>
    <dgm:pt modelId="{7233B54A-15F4-4D1D-888A-A7953250E50F}">
      <dgm:prSet custT="1"/>
      <dgm:spPr/>
      <dgm:t>
        <a:bodyPr/>
        <a:lstStyle/>
        <a:p>
          <a:r>
            <a:rPr lang="en-US" sz="1600" b="1" dirty="0" smtClean="0">
              <a:ea typeface="Quicksand"/>
              <a:cs typeface="Quicksand"/>
              <a:sym typeface="Quicksand"/>
            </a:rPr>
            <a:t>Estimation</a:t>
          </a:r>
          <a:endParaRPr lang="en-US" sz="1600" b="1" dirty="0">
            <a:ea typeface="Quicksand"/>
            <a:cs typeface="Quicksand"/>
            <a:sym typeface="Quicksand"/>
          </a:endParaRPr>
        </a:p>
      </dgm:t>
    </dgm:pt>
    <dgm:pt modelId="{27C459FB-1894-4F4F-BD20-0546AA5DD45A}" type="parTrans" cxnId="{0C67119E-38D9-4B16-B48E-AE10CBFBE9C0}">
      <dgm:prSet/>
      <dgm:spPr/>
      <dgm:t>
        <a:bodyPr/>
        <a:lstStyle/>
        <a:p>
          <a:endParaRPr lang="en-US"/>
        </a:p>
      </dgm:t>
    </dgm:pt>
    <dgm:pt modelId="{3E8FC47D-4D81-4A4E-96AC-39226A00E6B4}" type="sibTrans" cxnId="{0C67119E-38D9-4B16-B48E-AE10CBFBE9C0}">
      <dgm:prSet/>
      <dgm:spPr/>
      <dgm:t>
        <a:bodyPr/>
        <a:lstStyle/>
        <a:p>
          <a:endParaRPr lang="en-US"/>
        </a:p>
      </dgm:t>
    </dgm:pt>
    <dgm:pt modelId="{0C502364-C477-4BBB-831B-CE361F80901E}">
      <dgm:prSet custT="1"/>
      <dgm:spPr/>
      <dgm:t>
        <a:bodyPr/>
        <a:lstStyle/>
        <a:p>
          <a:r>
            <a:rPr lang="en-US" sz="1600" b="1" dirty="0" smtClean="0">
              <a:solidFill>
                <a:schemeClr val="dk1"/>
              </a:solidFill>
              <a:ea typeface="Quicksand"/>
              <a:cs typeface="Quicksand"/>
              <a:sym typeface="Quicksand"/>
            </a:rPr>
            <a:t>Test Cases</a:t>
          </a:r>
          <a:endParaRPr lang="en-US" sz="1600" b="1" dirty="0">
            <a:solidFill>
              <a:schemeClr val="dk1"/>
            </a:solidFill>
            <a:ea typeface="Quicksand"/>
            <a:cs typeface="Quicksand"/>
            <a:sym typeface="Quicksand"/>
          </a:endParaRPr>
        </a:p>
      </dgm:t>
    </dgm:pt>
    <dgm:pt modelId="{F14305C1-C863-41C0-B4DE-8B1F05D38FBD}" type="parTrans" cxnId="{5D1D534A-B4EC-4FEE-8010-7C832DB85994}">
      <dgm:prSet/>
      <dgm:spPr/>
      <dgm:t>
        <a:bodyPr/>
        <a:lstStyle/>
        <a:p>
          <a:endParaRPr lang="en-US"/>
        </a:p>
      </dgm:t>
    </dgm:pt>
    <dgm:pt modelId="{28969C57-7721-46AA-A058-9B9C2838BC9F}" type="sibTrans" cxnId="{5D1D534A-B4EC-4FEE-8010-7C832DB85994}">
      <dgm:prSet/>
      <dgm:spPr/>
      <dgm:t>
        <a:bodyPr/>
        <a:lstStyle/>
        <a:p>
          <a:endParaRPr lang="en-US"/>
        </a:p>
      </dgm:t>
    </dgm:pt>
    <dgm:pt modelId="{0E2496C6-2B2A-415D-B87B-236CDD8C092F}">
      <dgm:prSet custT="1"/>
      <dgm:spPr/>
      <dgm:t>
        <a:bodyPr/>
        <a:lstStyle/>
        <a:p>
          <a:r>
            <a:rPr lang="en-US" sz="1600" b="1" dirty="0" smtClean="0">
              <a:solidFill>
                <a:schemeClr val="dk1"/>
              </a:solidFill>
              <a:ea typeface="Quicksand"/>
              <a:cs typeface="Quicksand"/>
              <a:sym typeface="Quicksand"/>
            </a:rPr>
            <a:t>Development</a:t>
          </a:r>
          <a:endParaRPr lang="en-US" sz="1600" b="1" dirty="0">
            <a:solidFill>
              <a:schemeClr val="dk1"/>
            </a:solidFill>
            <a:ea typeface="Quicksand"/>
            <a:cs typeface="Quicksand"/>
            <a:sym typeface="Quicksand"/>
          </a:endParaRPr>
        </a:p>
      </dgm:t>
    </dgm:pt>
    <dgm:pt modelId="{F2627F3D-E584-4564-8718-F63C9EF0C92D}" type="parTrans" cxnId="{C53CEEA0-CC66-417B-B597-9C96DA68D636}">
      <dgm:prSet/>
      <dgm:spPr/>
      <dgm:t>
        <a:bodyPr/>
        <a:lstStyle/>
        <a:p>
          <a:endParaRPr lang="en-US"/>
        </a:p>
      </dgm:t>
    </dgm:pt>
    <dgm:pt modelId="{BB96E183-6762-4BF4-ACC2-41B9F63FF076}" type="sibTrans" cxnId="{C53CEEA0-CC66-417B-B597-9C96DA68D636}">
      <dgm:prSet/>
      <dgm:spPr/>
      <dgm:t>
        <a:bodyPr/>
        <a:lstStyle/>
        <a:p>
          <a:endParaRPr lang="en-US"/>
        </a:p>
      </dgm:t>
    </dgm:pt>
    <dgm:pt modelId="{7E5B3452-3D04-4CEE-BC59-00E02BD655B6}">
      <dgm:prSet custT="1"/>
      <dgm:spPr/>
      <dgm:t>
        <a:bodyPr/>
        <a:lstStyle/>
        <a:p>
          <a:r>
            <a:rPr lang="en-US" sz="1600" b="1" dirty="0" smtClean="0">
              <a:solidFill>
                <a:schemeClr val="dk1"/>
              </a:solidFill>
              <a:ea typeface="Quicksand"/>
              <a:cs typeface="Quicksand"/>
              <a:sym typeface="Quicksand"/>
            </a:rPr>
            <a:t>Code Review</a:t>
          </a:r>
          <a:endParaRPr lang="en-US" sz="1600" b="1" dirty="0">
            <a:solidFill>
              <a:schemeClr val="dk1"/>
            </a:solidFill>
            <a:ea typeface="Quicksand"/>
            <a:cs typeface="Quicksand"/>
            <a:sym typeface="Quicksand"/>
          </a:endParaRPr>
        </a:p>
      </dgm:t>
    </dgm:pt>
    <dgm:pt modelId="{F9627BEE-E994-46A5-B5AE-14A98F4EDABF}" type="parTrans" cxnId="{EA2C6780-D1B0-452A-95CD-7BA8870679A5}">
      <dgm:prSet/>
      <dgm:spPr/>
      <dgm:t>
        <a:bodyPr/>
        <a:lstStyle/>
        <a:p>
          <a:endParaRPr lang="en-US"/>
        </a:p>
      </dgm:t>
    </dgm:pt>
    <dgm:pt modelId="{79CE21E8-8FA5-4B60-8D3E-76AB7D4F44BD}" type="sibTrans" cxnId="{EA2C6780-D1B0-452A-95CD-7BA8870679A5}">
      <dgm:prSet/>
      <dgm:spPr/>
      <dgm:t>
        <a:bodyPr/>
        <a:lstStyle/>
        <a:p>
          <a:endParaRPr lang="en-US"/>
        </a:p>
      </dgm:t>
    </dgm:pt>
    <dgm:pt modelId="{381D24F6-C8F5-4C37-8DD4-29F6CEBBC2BA}">
      <dgm:prSet custT="1"/>
      <dgm:spPr/>
      <dgm:t>
        <a:bodyPr/>
        <a:lstStyle/>
        <a:p>
          <a:r>
            <a:rPr lang="en-US" sz="1600" b="1" dirty="0" smtClean="0">
              <a:solidFill>
                <a:schemeClr val="dk1"/>
              </a:solidFill>
              <a:ea typeface="Quicksand"/>
              <a:cs typeface="Quicksand"/>
              <a:sym typeface="Quicksand"/>
            </a:rPr>
            <a:t>Pipeline Build</a:t>
          </a:r>
          <a:endParaRPr lang="en-US" sz="1600" b="1" dirty="0">
            <a:solidFill>
              <a:schemeClr val="dk1"/>
            </a:solidFill>
            <a:ea typeface="Quicksand"/>
            <a:cs typeface="Quicksand"/>
            <a:sym typeface="Quicksand"/>
          </a:endParaRPr>
        </a:p>
      </dgm:t>
    </dgm:pt>
    <dgm:pt modelId="{5D81D391-BB78-4FD0-81AB-84A0B414A77B}" type="parTrans" cxnId="{0F2ADA53-C084-44CD-8F69-70E5D01CAC06}">
      <dgm:prSet/>
      <dgm:spPr/>
      <dgm:t>
        <a:bodyPr/>
        <a:lstStyle/>
        <a:p>
          <a:endParaRPr lang="en-US"/>
        </a:p>
      </dgm:t>
    </dgm:pt>
    <dgm:pt modelId="{374946A7-F48A-4221-A0AC-43FCB3AECC67}" type="sibTrans" cxnId="{0F2ADA53-C084-44CD-8F69-70E5D01CAC06}">
      <dgm:prSet/>
      <dgm:spPr/>
      <dgm:t>
        <a:bodyPr/>
        <a:lstStyle/>
        <a:p>
          <a:endParaRPr lang="en-US"/>
        </a:p>
      </dgm:t>
    </dgm:pt>
    <dgm:pt modelId="{555FE939-394C-41BA-8D87-8420F55FEDB0}">
      <dgm:prSet custT="1"/>
      <dgm:spPr/>
      <dgm:t>
        <a:bodyPr/>
        <a:lstStyle/>
        <a:p>
          <a:r>
            <a:rPr lang="en-US" sz="1600" b="1" dirty="0" smtClean="0">
              <a:solidFill>
                <a:schemeClr val="dk1"/>
              </a:solidFill>
              <a:ea typeface="Quicksand"/>
              <a:cs typeface="Quicksand"/>
              <a:sym typeface="Quicksand"/>
            </a:rPr>
            <a:t>Commit</a:t>
          </a:r>
          <a:endParaRPr lang="en-US" sz="1600" b="1" dirty="0">
            <a:solidFill>
              <a:schemeClr val="dk1"/>
            </a:solidFill>
            <a:ea typeface="Quicksand"/>
            <a:cs typeface="Quicksand"/>
            <a:sym typeface="Quicksand"/>
          </a:endParaRPr>
        </a:p>
      </dgm:t>
    </dgm:pt>
    <dgm:pt modelId="{650B9489-3892-4CB8-B70C-651C45F6463E}" type="parTrans" cxnId="{45FC3937-193E-40A8-8C80-D1321614DEE5}">
      <dgm:prSet/>
      <dgm:spPr/>
      <dgm:t>
        <a:bodyPr/>
        <a:lstStyle/>
        <a:p>
          <a:endParaRPr lang="en-US"/>
        </a:p>
      </dgm:t>
    </dgm:pt>
    <dgm:pt modelId="{8822891A-683D-489C-B7BF-BED3DDF3DD81}" type="sibTrans" cxnId="{45FC3937-193E-40A8-8C80-D1321614DEE5}">
      <dgm:prSet/>
      <dgm:spPr/>
      <dgm:t>
        <a:bodyPr/>
        <a:lstStyle/>
        <a:p>
          <a:endParaRPr lang="en-US"/>
        </a:p>
      </dgm:t>
    </dgm:pt>
    <dgm:pt modelId="{CBB5C91B-CE4A-4305-82AE-3EE5D5D94505}">
      <dgm:prSet custT="1"/>
      <dgm:spPr/>
      <dgm:t>
        <a:bodyPr/>
        <a:lstStyle/>
        <a:p>
          <a:r>
            <a:rPr lang="en-US" sz="1600" b="1" dirty="0" smtClean="0">
              <a:solidFill>
                <a:srgbClr val="000000"/>
              </a:solidFill>
              <a:latin typeface="+mn-lt"/>
              <a:ea typeface="Quicksand"/>
              <a:cs typeface="Quicksand"/>
              <a:sym typeface="Quicksand"/>
            </a:rPr>
            <a:t>Deploy</a:t>
          </a:r>
          <a:endParaRPr lang="en-US" sz="1600" b="1" dirty="0">
            <a:latin typeface="+mn-lt"/>
          </a:endParaRPr>
        </a:p>
      </dgm:t>
    </dgm:pt>
    <dgm:pt modelId="{CAC3B819-E0F2-4899-85B7-6C608C291125}" type="parTrans" cxnId="{B426104E-C0CC-46D3-A038-304DF0B065E5}">
      <dgm:prSet/>
      <dgm:spPr/>
      <dgm:t>
        <a:bodyPr/>
        <a:lstStyle/>
        <a:p>
          <a:endParaRPr lang="en-US"/>
        </a:p>
      </dgm:t>
    </dgm:pt>
    <dgm:pt modelId="{55F9A444-6836-4C6D-8584-98FE5CCC4F79}" type="sibTrans" cxnId="{B426104E-C0CC-46D3-A038-304DF0B065E5}">
      <dgm:prSet/>
      <dgm:spPr/>
      <dgm:t>
        <a:bodyPr/>
        <a:lstStyle/>
        <a:p>
          <a:endParaRPr lang="en-US"/>
        </a:p>
      </dgm:t>
    </dgm:pt>
    <dgm:pt modelId="{E458B07C-CBBD-4E75-83C5-A8CDF063E157}">
      <dgm:prSet custT="1"/>
      <dgm:spPr/>
      <dgm:t>
        <a:bodyPr/>
        <a:lstStyle/>
        <a:p>
          <a:r>
            <a:rPr lang="en-US" sz="1600" b="1" dirty="0" smtClean="0">
              <a:solidFill>
                <a:srgbClr val="000000"/>
              </a:solidFill>
              <a:latin typeface="+mn-lt"/>
              <a:ea typeface="Quicksand"/>
              <a:cs typeface="Quicksand"/>
              <a:sym typeface="Quicksand"/>
            </a:rPr>
            <a:t>Test</a:t>
          </a:r>
          <a:endParaRPr lang="en-US" sz="1600" b="1" dirty="0">
            <a:solidFill>
              <a:srgbClr val="000000"/>
            </a:solidFill>
            <a:latin typeface="+mn-lt"/>
            <a:ea typeface="Quicksand"/>
            <a:cs typeface="Quicksand"/>
            <a:sym typeface="Quicksand"/>
          </a:endParaRPr>
        </a:p>
      </dgm:t>
    </dgm:pt>
    <dgm:pt modelId="{6DE1BDD8-8D93-4F43-A835-BB626004006D}" type="parTrans" cxnId="{CF24F6A2-ABA3-4938-998A-D40051DFFDB5}">
      <dgm:prSet/>
      <dgm:spPr/>
      <dgm:t>
        <a:bodyPr/>
        <a:lstStyle/>
        <a:p>
          <a:endParaRPr lang="en-US"/>
        </a:p>
      </dgm:t>
    </dgm:pt>
    <dgm:pt modelId="{E7C1BD27-AF91-4BCF-9F9C-4A1F7B7A62A5}" type="sibTrans" cxnId="{CF24F6A2-ABA3-4938-998A-D40051DFFDB5}">
      <dgm:prSet/>
      <dgm:spPr/>
      <dgm:t>
        <a:bodyPr/>
        <a:lstStyle/>
        <a:p>
          <a:endParaRPr lang="en-US"/>
        </a:p>
      </dgm:t>
    </dgm:pt>
    <dgm:pt modelId="{F372F3C6-B834-4894-AC77-93D7D7671DC4}" type="pres">
      <dgm:prSet presAssocID="{2102D62B-F16D-4B41-8D75-A29332D577DE}" presName="cycleMatrixDiagram" presStyleCnt="0">
        <dgm:presLayoutVars>
          <dgm:chMax val="1"/>
          <dgm:dir/>
          <dgm:animLvl val="lvl"/>
          <dgm:resizeHandles val="exact"/>
        </dgm:presLayoutVars>
      </dgm:prSet>
      <dgm:spPr/>
      <dgm:t>
        <a:bodyPr/>
        <a:lstStyle/>
        <a:p>
          <a:endParaRPr lang="en-US"/>
        </a:p>
      </dgm:t>
    </dgm:pt>
    <dgm:pt modelId="{ABC1577B-616B-4285-9160-974421BBA027}" type="pres">
      <dgm:prSet presAssocID="{2102D62B-F16D-4B41-8D75-A29332D577DE}" presName="children" presStyleCnt="0"/>
      <dgm:spPr/>
    </dgm:pt>
    <dgm:pt modelId="{0AFB08C4-4A49-4A82-B8A6-3EA3D586DC86}" type="pres">
      <dgm:prSet presAssocID="{2102D62B-F16D-4B41-8D75-A29332D577DE}" presName="child1group" presStyleCnt="0"/>
      <dgm:spPr/>
    </dgm:pt>
    <dgm:pt modelId="{0EAABDB6-7B15-4F03-8C78-128A3E75DFCF}" type="pres">
      <dgm:prSet presAssocID="{2102D62B-F16D-4B41-8D75-A29332D577DE}" presName="child1" presStyleLbl="bgAcc1" presStyleIdx="0" presStyleCnt="4"/>
      <dgm:spPr/>
      <dgm:t>
        <a:bodyPr/>
        <a:lstStyle/>
        <a:p>
          <a:endParaRPr lang="en-US"/>
        </a:p>
      </dgm:t>
    </dgm:pt>
    <dgm:pt modelId="{9308C06B-2569-4B5A-99A8-9FDE077A3773}" type="pres">
      <dgm:prSet presAssocID="{2102D62B-F16D-4B41-8D75-A29332D577DE}" presName="child1Text" presStyleLbl="bgAcc1" presStyleIdx="0" presStyleCnt="4">
        <dgm:presLayoutVars>
          <dgm:bulletEnabled val="1"/>
        </dgm:presLayoutVars>
      </dgm:prSet>
      <dgm:spPr/>
      <dgm:t>
        <a:bodyPr/>
        <a:lstStyle/>
        <a:p>
          <a:endParaRPr lang="en-US"/>
        </a:p>
      </dgm:t>
    </dgm:pt>
    <dgm:pt modelId="{1B11316F-2594-427F-965E-7B37B383198E}" type="pres">
      <dgm:prSet presAssocID="{2102D62B-F16D-4B41-8D75-A29332D577DE}" presName="child2group" presStyleCnt="0"/>
      <dgm:spPr/>
    </dgm:pt>
    <dgm:pt modelId="{6463D0C1-6BEC-4F0E-918F-DF14D5037418}" type="pres">
      <dgm:prSet presAssocID="{2102D62B-F16D-4B41-8D75-A29332D577DE}" presName="child2" presStyleLbl="bgAcc1" presStyleIdx="1" presStyleCnt="4" custScaleX="119921" custLinFactNeighborX="15241"/>
      <dgm:spPr/>
      <dgm:t>
        <a:bodyPr/>
        <a:lstStyle/>
        <a:p>
          <a:endParaRPr lang="en-US"/>
        </a:p>
      </dgm:t>
    </dgm:pt>
    <dgm:pt modelId="{BFF72BDD-57B6-4E38-961A-B079A9BE2309}" type="pres">
      <dgm:prSet presAssocID="{2102D62B-F16D-4B41-8D75-A29332D577DE}" presName="child2Text" presStyleLbl="bgAcc1" presStyleIdx="1" presStyleCnt="4">
        <dgm:presLayoutVars>
          <dgm:bulletEnabled val="1"/>
        </dgm:presLayoutVars>
      </dgm:prSet>
      <dgm:spPr/>
      <dgm:t>
        <a:bodyPr/>
        <a:lstStyle/>
        <a:p>
          <a:endParaRPr lang="en-US"/>
        </a:p>
      </dgm:t>
    </dgm:pt>
    <dgm:pt modelId="{B50715C2-3826-4C20-BDDA-9988F5A80769}" type="pres">
      <dgm:prSet presAssocID="{2102D62B-F16D-4B41-8D75-A29332D577DE}" presName="child3group" presStyleCnt="0"/>
      <dgm:spPr/>
    </dgm:pt>
    <dgm:pt modelId="{3C744628-B5A2-46C4-A43C-C7FDCDDC6AB0}" type="pres">
      <dgm:prSet presAssocID="{2102D62B-F16D-4B41-8D75-A29332D577DE}" presName="child3" presStyleLbl="bgAcc1" presStyleIdx="2" presStyleCnt="4" custScaleY="155748" custLinFactNeighborX="24172" custLinFactNeighborY="-812"/>
      <dgm:spPr/>
      <dgm:t>
        <a:bodyPr/>
        <a:lstStyle/>
        <a:p>
          <a:endParaRPr lang="en-US"/>
        </a:p>
      </dgm:t>
    </dgm:pt>
    <dgm:pt modelId="{AC48CB7B-342E-4491-B8CF-E0FA1E935183}" type="pres">
      <dgm:prSet presAssocID="{2102D62B-F16D-4B41-8D75-A29332D577DE}" presName="child3Text" presStyleLbl="bgAcc1" presStyleIdx="2" presStyleCnt="4">
        <dgm:presLayoutVars>
          <dgm:bulletEnabled val="1"/>
        </dgm:presLayoutVars>
      </dgm:prSet>
      <dgm:spPr/>
      <dgm:t>
        <a:bodyPr/>
        <a:lstStyle/>
        <a:p>
          <a:endParaRPr lang="en-US"/>
        </a:p>
      </dgm:t>
    </dgm:pt>
    <dgm:pt modelId="{6A871B9E-3556-41DA-9483-B584ED58E5FB}" type="pres">
      <dgm:prSet presAssocID="{2102D62B-F16D-4B41-8D75-A29332D577DE}" presName="child4group" presStyleCnt="0"/>
      <dgm:spPr/>
    </dgm:pt>
    <dgm:pt modelId="{AD86D73D-CCA3-47E5-9E74-ACA7748E79E2}" type="pres">
      <dgm:prSet presAssocID="{2102D62B-F16D-4B41-8D75-A29332D577DE}" presName="child4" presStyleLbl="bgAcc1" presStyleIdx="3" presStyleCnt="4"/>
      <dgm:spPr/>
      <dgm:t>
        <a:bodyPr/>
        <a:lstStyle/>
        <a:p>
          <a:endParaRPr lang="en-US"/>
        </a:p>
      </dgm:t>
    </dgm:pt>
    <dgm:pt modelId="{6289BFF0-2CE2-456D-8157-FE84ACEDCA93}" type="pres">
      <dgm:prSet presAssocID="{2102D62B-F16D-4B41-8D75-A29332D577DE}" presName="child4Text" presStyleLbl="bgAcc1" presStyleIdx="3" presStyleCnt="4">
        <dgm:presLayoutVars>
          <dgm:bulletEnabled val="1"/>
        </dgm:presLayoutVars>
      </dgm:prSet>
      <dgm:spPr/>
      <dgm:t>
        <a:bodyPr/>
        <a:lstStyle/>
        <a:p>
          <a:endParaRPr lang="en-US"/>
        </a:p>
      </dgm:t>
    </dgm:pt>
    <dgm:pt modelId="{9B369528-CE1A-42CB-B883-02A6E209036C}" type="pres">
      <dgm:prSet presAssocID="{2102D62B-F16D-4B41-8D75-A29332D577DE}" presName="childPlaceholder" presStyleCnt="0"/>
      <dgm:spPr/>
    </dgm:pt>
    <dgm:pt modelId="{1655B035-D3C7-48F7-9E9E-EE54F3B7D71E}" type="pres">
      <dgm:prSet presAssocID="{2102D62B-F16D-4B41-8D75-A29332D577DE}" presName="circle" presStyleCnt="0"/>
      <dgm:spPr/>
    </dgm:pt>
    <dgm:pt modelId="{0BED1591-ACFA-463E-B34E-09B79565E891}" type="pres">
      <dgm:prSet presAssocID="{2102D62B-F16D-4B41-8D75-A29332D577DE}" presName="quadrant1" presStyleLbl="node1" presStyleIdx="0" presStyleCnt="4">
        <dgm:presLayoutVars>
          <dgm:chMax val="1"/>
          <dgm:bulletEnabled val="1"/>
        </dgm:presLayoutVars>
      </dgm:prSet>
      <dgm:spPr/>
      <dgm:t>
        <a:bodyPr/>
        <a:lstStyle/>
        <a:p>
          <a:endParaRPr lang="en-US"/>
        </a:p>
      </dgm:t>
    </dgm:pt>
    <dgm:pt modelId="{A885AA8B-428D-4878-B781-3240FB1B1487}" type="pres">
      <dgm:prSet presAssocID="{2102D62B-F16D-4B41-8D75-A29332D577DE}" presName="quadrant2" presStyleLbl="node1" presStyleIdx="1" presStyleCnt="4" custAng="0" custLinFactNeighborX="1254" custLinFactNeighborY="-1616">
        <dgm:presLayoutVars>
          <dgm:chMax val="1"/>
          <dgm:bulletEnabled val="1"/>
        </dgm:presLayoutVars>
      </dgm:prSet>
      <dgm:spPr/>
      <dgm:t>
        <a:bodyPr/>
        <a:lstStyle/>
        <a:p>
          <a:endParaRPr lang="en-US"/>
        </a:p>
      </dgm:t>
    </dgm:pt>
    <dgm:pt modelId="{F1ADBE8F-B7D3-405D-B53B-B7C0F56060A0}" type="pres">
      <dgm:prSet presAssocID="{2102D62B-F16D-4B41-8D75-A29332D577DE}" presName="quadrant3" presStyleLbl="node1" presStyleIdx="2" presStyleCnt="4">
        <dgm:presLayoutVars>
          <dgm:chMax val="1"/>
          <dgm:bulletEnabled val="1"/>
        </dgm:presLayoutVars>
      </dgm:prSet>
      <dgm:spPr/>
      <dgm:t>
        <a:bodyPr/>
        <a:lstStyle/>
        <a:p>
          <a:endParaRPr lang="en-US"/>
        </a:p>
      </dgm:t>
    </dgm:pt>
    <dgm:pt modelId="{600C0E98-773F-470F-9813-7F0F9F5663F6}" type="pres">
      <dgm:prSet presAssocID="{2102D62B-F16D-4B41-8D75-A29332D577DE}" presName="quadrant4" presStyleLbl="node1" presStyleIdx="3" presStyleCnt="4">
        <dgm:presLayoutVars>
          <dgm:chMax val="1"/>
          <dgm:bulletEnabled val="1"/>
        </dgm:presLayoutVars>
      </dgm:prSet>
      <dgm:spPr/>
      <dgm:t>
        <a:bodyPr/>
        <a:lstStyle/>
        <a:p>
          <a:endParaRPr lang="en-US"/>
        </a:p>
      </dgm:t>
    </dgm:pt>
    <dgm:pt modelId="{D65B39F6-516A-4CF4-BFFA-B293ED0D6DFC}" type="pres">
      <dgm:prSet presAssocID="{2102D62B-F16D-4B41-8D75-A29332D577DE}" presName="quadrantPlaceholder" presStyleCnt="0"/>
      <dgm:spPr/>
    </dgm:pt>
    <dgm:pt modelId="{7B614E50-A08E-45E7-947A-E87DB3D00F5A}" type="pres">
      <dgm:prSet presAssocID="{2102D62B-F16D-4B41-8D75-A29332D577DE}" presName="center1" presStyleLbl="fgShp" presStyleIdx="0" presStyleCnt="2"/>
      <dgm:spPr/>
    </dgm:pt>
    <dgm:pt modelId="{309E94EF-42B0-4988-AC14-36BA3C7CE713}" type="pres">
      <dgm:prSet presAssocID="{2102D62B-F16D-4B41-8D75-A29332D577DE}" presName="center2" presStyleLbl="fgShp" presStyleIdx="1" presStyleCnt="2"/>
      <dgm:spPr/>
    </dgm:pt>
  </dgm:ptLst>
  <dgm:cxnLst>
    <dgm:cxn modelId="{8FBAA588-C15D-4442-B873-01471CCBEE47}" type="presOf" srcId="{555FE939-394C-41BA-8D87-8420F55FEDB0}" destId="{3C744628-B5A2-46C4-A43C-C7FDCDDC6AB0}" srcOrd="0" destOrd="5" presId="urn:microsoft.com/office/officeart/2005/8/layout/cycle4"/>
    <dgm:cxn modelId="{5810E74B-A53A-41E9-8A14-9EAB5D51E1E3}" type="presOf" srcId="{0C502364-C477-4BBB-831B-CE361F80901E}" destId="{AC48CB7B-342E-4491-B8CF-E0FA1E935183}" srcOrd="1" destOrd="1" presId="urn:microsoft.com/office/officeart/2005/8/layout/cycle4"/>
    <dgm:cxn modelId="{CF24F6A2-ABA3-4938-998A-D40051DFFDB5}" srcId="{93BE5EA1-8B2D-4AC1-941E-3E924D69F124}" destId="{E458B07C-CBBD-4E75-83C5-A8CDF063E157}" srcOrd="2" destOrd="0" parTransId="{6DE1BDD8-8D93-4F43-A835-BB626004006D}" sibTransId="{E7C1BD27-AF91-4BCF-9F9C-4A1F7B7A62A5}"/>
    <dgm:cxn modelId="{0E0A3D11-964A-40A8-885E-06889315C96B}" type="presOf" srcId="{A9502274-FEC3-4187-A3B6-EBABD2276992}" destId="{F1ADBE8F-B7D3-405D-B53B-B7C0F56060A0}" srcOrd="0" destOrd="0" presId="urn:microsoft.com/office/officeart/2005/8/layout/cycle4"/>
    <dgm:cxn modelId="{F2B56FAF-2888-4B02-B302-0CE9BCC22993}" type="presOf" srcId="{7233B54A-15F4-4D1D-888A-A7953250E50F}" destId="{6463D0C1-6BEC-4F0E-918F-DF14D5037418}" srcOrd="0" destOrd="2" presId="urn:microsoft.com/office/officeart/2005/8/layout/cycle4"/>
    <dgm:cxn modelId="{287D6F19-E59F-4C92-80CF-566D2406D1F9}" type="presOf" srcId="{777BBBC0-EDDF-40FF-B2C7-B4F484EFD837}" destId="{AD86D73D-CCA3-47E5-9E74-ACA7748E79E2}" srcOrd="0" destOrd="0" presId="urn:microsoft.com/office/officeart/2005/8/layout/cycle4"/>
    <dgm:cxn modelId="{351EB80F-CB9E-4548-A079-E09326F58DAD}" type="presOf" srcId="{2102D62B-F16D-4B41-8D75-A29332D577DE}" destId="{F372F3C6-B834-4894-AC77-93D7D7671DC4}" srcOrd="0" destOrd="0" presId="urn:microsoft.com/office/officeart/2005/8/layout/cycle4"/>
    <dgm:cxn modelId="{079F7CED-4DC0-453E-BC9B-59AECBEE3D30}" type="presOf" srcId="{7233B54A-15F4-4D1D-888A-A7953250E50F}" destId="{BFF72BDD-57B6-4E38-961A-B079A9BE2309}" srcOrd="1" destOrd="2" presId="urn:microsoft.com/office/officeart/2005/8/layout/cycle4"/>
    <dgm:cxn modelId="{93AD472F-16CE-4D4F-AA11-BE28EC868720}" srcId="{7192CFB8-0891-4220-B9C9-457A1FB5159C}" destId="{CA83CE21-B96D-4539-B894-C94C1B3009B3}" srcOrd="0" destOrd="0" parTransId="{B074338D-BA0F-41F2-B0BE-5A053DC6CDF1}" sibTransId="{8591A7F2-03F3-4BDA-9C10-489FDA9D04C4}"/>
    <dgm:cxn modelId="{743393B8-13E0-42E5-83FB-971EEE121AA3}" type="presOf" srcId="{CBB5C91B-CE4A-4305-82AE-3EE5D5D94505}" destId="{6289BFF0-2CE2-456D-8157-FE84ACEDCA93}" srcOrd="1" destOrd="1" presId="urn:microsoft.com/office/officeart/2005/8/layout/cycle4"/>
    <dgm:cxn modelId="{C616E3AA-7A2E-4B2A-B01E-57FE84C05775}" type="presOf" srcId="{CA83CE21-B96D-4539-B894-C94C1B3009B3}" destId="{BFF72BDD-57B6-4E38-961A-B079A9BE2309}" srcOrd="1" destOrd="0" presId="urn:microsoft.com/office/officeart/2005/8/layout/cycle4"/>
    <dgm:cxn modelId="{E2CB35E3-5BA2-4623-B754-4A62A082911C}" srcId="{2102D62B-F16D-4B41-8D75-A29332D577DE}" destId="{7192CFB8-0891-4220-B9C9-457A1FB5159C}" srcOrd="1" destOrd="0" parTransId="{48B29B1A-CCFC-4E4B-9841-8AB195011879}" sibTransId="{B1C8BD7C-E99D-43A6-AB26-536AC109634C}"/>
    <dgm:cxn modelId="{3BD7A752-1EAE-4433-B8D5-B0F001063AB7}" type="presOf" srcId="{0E2496C6-2B2A-415D-B87B-236CDD8C092F}" destId="{3C744628-B5A2-46C4-A43C-C7FDCDDC6AB0}" srcOrd="0" destOrd="2" presId="urn:microsoft.com/office/officeart/2005/8/layout/cycle4"/>
    <dgm:cxn modelId="{2989655C-2302-437A-ADD3-2641E3BA5C21}" type="presOf" srcId="{AA0DAA5E-C2C0-4C9A-8FBD-015022093361}" destId="{9308C06B-2569-4B5A-99A8-9FDE077A3773}" srcOrd="1" destOrd="0" presId="urn:microsoft.com/office/officeart/2005/8/layout/cycle4"/>
    <dgm:cxn modelId="{F63C1E73-125A-4A24-B7F0-9B05A898CBC4}" type="presOf" srcId="{0E2496C6-2B2A-415D-B87B-236CDD8C092F}" destId="{AC48CB7B-342E-4491-B8CF-E0FA1E935183}" srcOrd="1" destOrd="2" presId="urn:microsoft.com/office/officeart/2005/8/layout/cycle4"/>
    <dgm:cxn modelId="{8126CC70-28F5-448F-8623-2017C9407BC5}" type="presOf" srcId="{CBB5C91B-CE4A-4305-82AE-3EE5D5D94505}" destId="{AD86D73D-CCA3-47E5-9E74-ACA7748E79E2}" srcOrd="0" destOrd="1" presId="urn:microsoft.com/office/officeart/2005/8/layout/cycle4"/>
    <dgm:cxn modelId="{8B4B31BF-39EF-4E09-8051-B3E021B4AF06}" srcId="{A9502274-FEC3-4187-A3B6-EBABD2276992}" destId="{3B551006-6991-4153-8C87-4E44245C2542}" srcOrd="0" destOrd="0" parTransId="{D01BC670-46AB-4150-9377-0E8526FECD53}" sibTransId="{9241423A-C41A-47F0-B6CE-D97BB60CB447}"/>
    <dgm:cxn modelId="{4F3A614D-46DD-4591-B197-E420713BB811}" type="presOf" srcId="{93BE5EA1-8B2D-4AC1-941E-3E924D69F124}" destId="{600C0E98-773F-470F-9813-7F0F9F5663F6}" srcOrd="0" destOrd="0" presId="urn:microsoft.com/office/officeart/2005/8/layout/cycle4"/>
    <dgm:cxn modelId="{6215DA6A-AE8F-4EBD-A28E-C2FB67AC75DB}" type="presOf" srcId="{E458B07C-CBBD-4E75-83C5-A8CDF063E157}" destId="{AD86D73D-CCA3-47E5-9E74-ACA7748E79E2}" srcOrd="0" destOrd="2" presId="urn:microsoft.com/office/officeart/2005/8/layout/cycle4"/>
    <dgm:cxn modelId="{8C5024E9-02EB-4744-8A31-70519ECA0296}" type="presOf" srcId="{3B551006-6991-4153-8C87-4E44245C2542}" destId="{3C744628-B5A2-46C4-A43C-C7FDCDDC6AB0}" srcOrd="0" destOrd="0" presId="urn:microsoft.com/office/officeart/2005/8/layout/cycle4"/>
    <dgm:cxn modelId="{5666892C-E58F-488D-999D-E60C63AC119D}" type="presOf" srcId="{777BBBC0-EDDF-40FF-B2C7-B4F484EFD837}" destId="{6289BFF0-2CE2-456D-8157-FE84ACEDCA93}" srcOrd="1" destOrd="0" presId="urn:microsoft.com/office/officeart/2005/8/layout/cycle4"/>
    <dgm:cxn modelId="{8D77D921-2DED-459F-8E3C-262CB376B07D}" srcId="{2102D62B-F16D-4B41-8D75-A29332D577DE}" destId="{0A75D662-BDED-4E60-AE73-05F5CC39493D}" srcOrd="0" destOrd="0" parTransId="{66F845F7-FE19-4DA5-A1EB-FF50170DB36D}" sibTransId="{B0766B89-FB73-4071-B313-9765C9C757E6}"/>
    <dgm:cxn modelId="{ED2456B6-75B2-41BD-AF93-EBB53144D6F8}" type="presOf" srcId="{7E5B3452-3D04-4CEE-BC59-00E02BD655B6}" destId="{3C744628-B5A2-46C4-A43C-C7FDCDDC6AB0}" srcOrd="0" destOrd="3" presId="urn:microsoft.com/office/officeart/2005/8/layout/cycle4"/>
    <dgm:cxn modelId="{3816310B-59B1-49CA-9905-871127A7668E}" type="presOf" srcId="{587722AF-0F10-4499-8D14-D16E68F43E3B}" destId="{6463D0C1-6BEC-4F0E-918F-DF14D5037418}" srcOrd="0" destOrd="1" presId="urn:microsoft.com/office/officeart/2005/8/layout/cycle4"/>
    <dgm:cxn modelId="{6D787EFC-2B62-4ECC-A0AB-23918CA99DAF}" srcId="{93BE5EA1-8B2D-4AC1-941E-3E924D69F124}" destId="{777BBBC0-EDDF-40FF-B2C7-B4F484EFD837}" srcOrd="0" destOrd="0" parTransId="{34F714E1-2EF8-477F-A330-08600556D86F}" sibTransId="{24239E08-4DFF-42E5-938D-CDE3310D71C5}"/>
    <dgm:cxn modelId="{C53CEEA0-CC66-417B-B597-9C96DA68D636}" srcId="{A9502274-FEC3-4187-A3B6-EBABD2276992}" destId="{0E2496C6-2B2A-415D-B87B-236CDD8C092F}" srcOrd="2" destOrd="0" parTransId="{F2627F3D-E584-4564-8718-F63C9EF0C92D}" sibTransId="{BB96E183-6762-4BF4-ACC2-41B9F63FF076}"/>
    <dgm:cxn modelId="{5AF78050-A6E8-408E-812D-A99422B2AE9F}" type="presOf" srcId="{7192CFB8-0891-4220-B9C9-457A1FB5159C}" destId="{A885AA8B-428D-4878-B781-3240FB1B1487}" srcOrd="0" destOrd="0" presId="urn:microsoft.com/office/officeart/2005/8/layout/cycle4"/>
    <dgm:cxn modelId="{B426104E-C0CC-46D3-A038-304DF0B065E5}" srcId="{93BE5EA1-8B2D-4AC1-941E-3E924D69F124}" destId="{CBB5C91B-CE4A-4305-82AE-3EE5D5D94505}" srcOrd="1" destOrd="0" parTransId="{CAC3B819-E0F2-4899-85B7-6C608C291125}" sibTransId="{55F9A444-6836-4C6D-8584-98FE5CCC4F79}"/>
    <dgm:cxn modelId="{C2D67C64-24A5-40C8-B5B6-D504D2C6DC5F}" type="presOf" srcId="{E458B07C-CBBD-4E75-83C5-A8CDF063E157}" destId="{6289BFF0-2CE2-456D-8157-FE84ACEDCA93}" srcOrd="1" destOrd="2" presId="urn:microsoft.com/office/officeart/2005/8/layout/cycle4"/>
    <dgm:cxn modelId="{E12DE7B6-3258-4590-803F-850E7A238DC6}" srcId="{2102D62B-F16D-4B41-8D75-A29332D577DE}" destId="{93BE5EA1-8B2D-4AC1-941E-3E924D69F124}" srcOrd="3" destOrd="0" parTransId="{DD1336F0-B6B8-466F-8000-03AD5FB0931E}" sibTransId="{01767E3D-E846-4DFB-A947-1E0D8AE72A11}"/>
    <dgm:cxn modelId="{0C67119E-38D9-4B16-B48E-AE10CBFBE9C0}" srcId="{7192CFB8-0891-4220-B9C9-457A1FB5159C}" destId="{7233B54A-15F4-4D1D-888A-A7953250E50F}" srcOrd="2" destOrd="0" parTransId="{27C459FB-1894-4F4F-BD20-0546AA5DD45A}" sibTransId="{3E8FC47D-4D81-4A4E-96AC-39226A00E6B4}"/>
    <dgm:cxn modelId="{B3367121-E730-4EE5-9266-B2C36D78E33B}" type="presOf" srcId="{381D24F6-C8F5-4C37-8DD4-29F6CEBBC2BA}" destId="{AC48CB7B-342E-4491-B8CF-E0FA1E935183}" srcOrd="1" destOrd="4" presId="urn:microsoft.com/office/officeart/2005/8/layout/cycle4"/>
    <dgm:cxn modelId="{B57343F7-58A2-4E22-9B40-DB99863E3E9A}" type="presOf" srcId="{0A75D662-BDED-4E60-AE73-05F5CC39493D}" destId="{0BED1591-ACFA-463E-B34E-09B79565E891}" srcOrd="0" destOrd="0" presId="urn:microsoft.com/office/officeart/2005/8/layout/cycle4"/>
    <dgm:cxn modelId="{39D8BEA2-4F0C-450D-9953-0ABED915FA40}" type="presOf" srcId="{3B551006-6991-4153-8C87-4E44245C2542}" destId="{AC48CB7B-342E-4491-B8CF-E0FA1E935183}" srcOrd="1" destOrd="0" presId="urn:microsoft.com/office/officeart/2005/8/layout/cycle4"/>
    <dgm:cxn modelId="{EF15DA83-386A-49C7-A7F2-170FC83C5F4C}" srcId="{7192CFB8-0891-4220-B9C9-457A1FB5159C}" destId="{587722AF-0F10-4499-8D14-D16E68F43E3B}" srcOrd="1" destOrd="0" parTransId="{F3708C88-1048-41F5-AA9E-6893292D3F9E}" sibTransId="{10DF77D1-11B3-4B1D-B8F6-F284C1F5758A}"/>
    <dgm:cxn modelId="{9660B0B4-EDF1-4FAD-9BA4-A7305317C581}" srcId="{0A75D662-BDED-4E60-AE73-05F5CC39493D}" destId="{AA0DAA5E-C2C0-4C9A-8FBD-015022093361}" srcOrd="0" destOrd="0" parTransId="{19574369-9D25-483E-AD0B-00E8566BEF8D}" sibTransId="{CD6D3678-12A2-4FDB-B0E5-37460A4AA166}"/>
    <dgm:cxn modelId="{45FC3937-193E-40A8-8C80-D1321614DEE5}" srcId="{A9502274-FEC3-4187-A3B6-EBABD2276992}" destId="{555FE939-394C-41BA-8D87-8420F55FEDB0}" srcOrd="5" destOrd="0" parTransId="{650B9489-3892-4CB8-B70C-651C45F6463E}" sibTransId="{8822891A-683D-489C-B7BF-BED3DDF3DD81}"/>
    <dgm:cxn modelId="{0F2ADA53-C084-44CD-8F69-70E5D01CAC06}" srcId="{A9502274-FEC3-4187-A3B6-EBABD2276992}" destId="{381D24F6-C8F5-4C37-8DD4-29F6CEBBC2BA}" srcOrd="4" destOrd="0" parTransId="{5D81D391-BB78-4FD0-81AB-84A0B414A77B}" sibTransId="{374946A7-F48A-4221-A0AC-43FCB3AECC67}"/>
    <dgm:cxn modelId="{B42422ED-F13E-4FFB-94A5-8A9FB66821CB}" type="presOf" srcId="{AA0DAA5E-C2C0-4C9A-8FBD-015022093361}" destId="{0EAABDB6-7B15-4F03-8C78-128A3E75DFCF}" srcOrd="0" destOrd="0" presId="urn:microsoft.com/office/officeart/2005/8/layout/cycle4"/>
    <dgm:cxn modelId="{3E2C8627-622B-4C1D-8D3E-067171F8273F}" type="presOf" srcId="{381D24F6-C8F5-4C37-8DD4-29F6CEBBC2BA}" destId="{3C744628-B5A2-46C4-A43C-C7FDCDDC6AB0}" srcOrd="0" destOrd="4" presId="urn:microsoft.com/office/officeart/2005/8/layout/cycle4"/>
    <dgm:cxn modelId="{782DB40B-FD3D-4979-BB25-E964339334AD}" type="presOf" srcId="{CA83CE21-B96D-4539-B894-C94C1B3009B3}" destId="{6463D0C1-6BEC-4F0E-918F-DF14D5037418}" srcOrd="0" destOrd="0" presId="urn:microsoft.com/office/officeart/2005/8/layout/cycle4"/>
    <dgm:cxn modelId="{23AFE429-E8DE-4D80-93C8-A7D1C5478656}" srcId="{2102D62B-F16D-4B41-8D75-A29332D577DE}" destId="{A9502274-FEC3-4187-A3B6-EBABD2276992}" srcOrd="2" destOrd="0" parTransId="{A41F4766-833B-44DC-9799-482FBFDB356C}" sibTransId="{7E051E01-E4CB-46A5-829C-B6A9843279D2}"/>
    <dgm:cxn modelId="{7FB8F21A-1B5D-4443-A2B6-ACFF4DDBD707}" type="presOf" srcId="{555FE939-394C-41BA-8D87-8420F55FEDB0}" destId="{AC48CB7B-342E-4491-B8CF-E0FA1E935183}" srcOrd="1" destOrd="5" presId="urn:microsoft.com/office/officeart/2005/8/layout/cycle4"/>
    <dgm:cxn modelId="{FB633298-CE1F-4E61-AC61-200CD49E7F31}" type="presOf" srcId="{0C502364-C477-4BBB-831B-CE361F80901E}" destId="{3C744628-B5A2-46C4-A43C-C7FDCDDC6AB0}" srcOrd="0" destOrd="1" presId="urn:microsoft.com/office/officeart/2005/8/layout/cycle4"/>
    <dgm:cxn modelId="{D6FC80C5-D2DB-4535-AF59-F56DF42BE41E}" type="presOf" srcId="{587722AF-0F10-4499-8D14-D16E68F43E3B}" destId="{BFF72BDD-57B6-4E38-961A-B079A9BE2309}" srcOrd="1" destOrd="1" presId="urn:microsoft.com/office/officeart/2005/8/layout/cycle4"/>
    <dgm:cxn modelId="{5D1D534A-B4EC-4FEE-8010-7C832DB85994}" srcId="{A9502274-FEC3-4187-A3B6-EBABD2276992}" destId="{0C502364-C477-4BBB-831B-CE361F80901E}" srcOrd="1" destOrd="0" parTransId="{F14305C1-C863-41C0-B4DE-8B1F05D38FBD}" sibTransId="{28969C57-7721-46AA-A058-9B9C2838BC9F}"/>
    <dgm:cxn modelId="{47BB9C26-D88F-4C5F-9D59-6DBC04949B6A}" type="presOf" srcId="{7E5B3452-3D04-4CEE-BC59-00E02BD655B6}" destId="{AC48CB7B-342E-4491-B8CF-E0FA1E935183}" srcOrd="1" destOrd="3" presId="urn:microsoft.com/office/officeart/2005/8/layout/cycle4"/>
    <dgm:cxn modelId="{EA2C6780-D1B0-452A-95CD-7BA8870679A5}" srcId="{A9502274-FEC3-4187-A3B6-EBABD2276992}" destId="{7E5B3452-3D04-4CEE-BC59-00E02BD655B6}" srcOrd="3" destOrd="0" parTransId="{F9627BEE-E994-46A5-B5AE-14A98F4EDABF}" sibTransId="{79CE21E8-8FA5-4B60-8D3E-76AB7D4F44BD}"/>
    <dgm:cxn modelId="{4899F21F-3209-4A8E-A440-2EE8260D9390}" type="presParOf" srcId="{F372F3C6-B834-4894-AC77-93D7D7671DC4}" destId="{ABC1577B-616B-4285-9160-974421BBA027}" srcOrd="0" destOrd="0" presId="urn:microsoft.com/office/officeart/2005/8/layout/cycle4"/>
    <dgm:cxn modelId="{0FC321BD-D60D-4731-97C6-F61505487FD9}" type="presParOf" srcId="{ABC1577B-616B-4285-9160-974421BBA027}" destId="{0AFB08C4-4A49-4A82-B8A6-3EA3D586DC86}" srcOrd="0" destOrd="0" presId="urn:microsoft.com/office/officeart/2005/8/layout/cycle4"/>
    <dgm:cxn modelId="{B6D1FCCC-972C-4EFA-A329-9BF4CBBE2D9E}" type="presParOf" srcId="{0AFB08C4-4A49-4A82-B8A6-3EA3D586DC86}" destId="{0EAABDB6-7B15-4F03-8C78-128A3E75DFCF}" srcOrd="0" destOrd="0" presId="urn:microsoft.com/office/officeart/2005/8/layout/cycle4"/>
    <dgm:cxn modelId="{1CB2BD56-05DB-472B-8809-A920CF6897AD}" type="presParOf" srcId="{0AFB08C4-4A49-4A82-B8A6-3EA3D586DC86}" destId="{9308C06B-2569-4B5A-99A8-9FDE077A3773}" srcOrd="1" destOrd="0" presId="urn:microsoft.com/office/officeart/2005/8/layout/cycle4"/>
    <dgm:cxn modelId="{2D9494ED-D4B2-46C1-9DFE-E3C099779F94}" type="presParOf" srcId="{ABC1577B-616B-4285-9160-974421BBA027}" destId="{1B11316F-2594-427F-965E-7B37B383198E}" srcOrd="1" destOrd="0" presId="urn:microsoft.com/office/officeart/2005/8/layout/cycle4"/>
    <dgm:cxn modelId="{23F702C6-02F0-411A-9C11-6B839BA9F91B}" type="presParOf" srcId="{1B11316F-2594-427F-965E-7B37B383198E}" destId="{6463D0C1-6BEC-4F0E-918F-DF14D5037418}" srcOrd="0" destOrd="0" presId="urn:microsoft.com/office/officeart/2005/8/layout/cycle4"/>
    <dgm:cxn modelId="{8F284058-21CA-4389-8951-0E6F81218216}" type="presParOf" srcId="{1B11316F-2594-427F-965E-7B37B383198E}" destId="{BFF72BDD-57B6-4E38-961A-B079A9BE2309}" srcOrd="1" destOrd="0" presId="urn:microsoft.com/office/officeart/2005/8/layout/cycle4"/>
    <dgm:cxn modelId="{61F18DCE-6F31-4EC0-A803-03A83A5D24EE}" type="presParOf" srcId="{ABC1577B-616B-4285-9160-974421BBA027}" destId="{B50715C2-3826-4C20-BDDA-9988F5A80769}" srcOrd="2" destOrd="0" presId="urn:microsoft.com/office/officeart/2005/8/layout/cycle4"/>
    <dgm:cxn modelId="{F2DAD64E-CE47-450D-B0DC-BB5DD9BB4640}" type="presParOf" srcId="{B50715C2-3826-4C20-BDDA-9988F5A80769}" destId="{3C744628-B5A2-46C4-A43C-C7FDCDDC6AB0}" srcOrd="0" destOrd="0" presId="urn:microsoft.com/office/officeart/2005/8/layout/cycle4"/>
    <dgm:cxn modelId="{A4F9A9CE-0C89-4930-8B9B-E96BB4CF8A10}" type="presParOf" srcId="{B50715C2-3826-4C20-BDDA-9988F5A80769}" destId="{AC48CB7B-342E-4491-B8CF-E0FA1E935183}" srcOrd="1" destOrd="0" presId="urn:microsoft.com/office/officeart/2005/8/layout/cycle4"/>
    <dgm:cxn modelId="{ADC6A394-ED9F-4EE8-A773-ABEE7DFB3BDF}" type="presParOf" srcId="{ABC1577B-616B-4285-9160-974421BBA027}" destId="{6A871B9E-3556-41DA-9483-B584ED58E5FB}" srcOrd="3" destOrd="0" presId="urn:microsoft.com/office/officeart/2005/8/layout/cycle4"/>
    <dgm:cxn modelId="{A04C8BE2-6E5B-48A6-B4FA-077E10358866}" type="presParOf" srcId="{6A871B9E-3556-41DA-9483-B584ED58E5FB}" destId="{AD86D73D-CCA3-47E5-9E74-ACA7748E79E2}" srcOrd="0" destOrd="0" presId="urn:microsoft.com/office/officeart/2005/8/layout/cycle4"/>
    <dgm:cxn modelId="{54712E4F-7E05-4F2B-9FEB-49BF29B892B7}" type="presParOf" srcId="{6A871B9E-3556-41DA-9483-B584ED58E5FB}" destId="{6289BFF0-2CE2-456D-8157-FE84ACEDCA93}" srcOrd="1" destOrd="0" presId="urn:microsoft.com/office/officeart/2005/8/layout/cycle4"/>
    <dgm:cxn modelId="{C6D15721-81E7-43CA-9F2C-1C9C8810F26B}" type="presParOf" srcId="{ABC1577B-616B-4285-9160-974421BBA027}" destId="{9B369528-CE1A-42CB-B883-02A6E209036C}" srcOrd="4" destOrd="0" presId="urn:microsoft.com/office/officeart/2005/8/layout/cycle4"/>
    <dgm:cxn modelId="{9A1123F7-0253-4829-A42E-A016EC68A1CD}" type="presParOf" srcId="{F372F3C6-B834-4894-AC77-93D7D7671DC4}" destId="{1655B035-D3C7-48F7-9E9E-EE54F3B7D71E}" srcOrd="1" destOrd="0" presId="urn:microsoft.com/office/officeart/2005/8/layout/cycle4"/>
    <dgm:cxn modelId="{D87C78B3-D2A3-42D5-8115-9F3837226B11}" type="presParOf" srcId="{1655B035-D3C7-48F7-9E9E-EE54F3B7D71E}" destId="{0BED1591-ACFA-463E-B34E-09B79565E891}" srcOrd="0" destOrd="0" presId="urn:microsoft.com/office/officeart/2005/8/layout/cycle4"/>
    <dgm:cxn modelId="{AA46336B-0FBF-4E2E-B0A4-D5349B768E61}" type="presParOf" srcId="{1655B035-D3C7-48F7-9E9E-EE54F3B7D71E}" destId="{A885AA8B-428D-4878-B781-3240FB1B1487}" srcOrd="1" destOrd="0" presId="urn:microsoft.com/office/officeart/2005/8/layout/cycle4"/>
    <dgm:cxn modelId="{1665EF1B-A29A-436F-B90B-F4CF47469374}" type="presParOf" srcId="{1655B035-D3C7-48F7-9E9E-EE54F3B7D71E}" destId="{F1ADBE8F-B7D3-405D-B53B-B7C0F56060A0}" srcOrd="2" destOrd="0" presId="urn:microsoft.com/office/officeart/2005/8/layout/cycle4"/>
    <dgm:cxn modelId="{EAB62C9A-908A-40CC-A9DB-719D155EE4B3}" type="presParOf" srcId="{1655B035-D3C7-48F7-9E9E-EE54F3B7D71E}" destId="{600C0E98-773F-470F-9813-7F0F9F5663F6}" srcOrd="3" destOrd="0" presId="urn:microsoft.com/office/officeart/2005/8/layout/cycle4"/>
    <dgm:cxn modelId="{01611980-E5EC-4425-8ED4-42D1808F4F61}" type="presParOf" srcId="{1655B035-D3C7-48F7-9E9E-EE54F3B7D71E}" destId="{D65B39F6-516A-4CF4-BFFA-B293ED0D6DFC}" srcOrd="4" destOrd="0" presId="urn:microsoft.com/office/officeart/2005/8/layout/cycle4"/>
    <dgm:cxn modelId="{FE6F299F-E521-4B89-8238-48927DFE2250}" type="presParOf" srcId="{F372F3C6-B834-4894-AC77-93D7D7671DC4}" destId="{7B614E50-A08E-45E7-947A-E87DB3D00F5A}" srcOrd="2" destOrd="0" presId="urn:microsoft.com/office/officeart/2005/8/layout/cycle4"/>
    <dgm:cxn modelId="{D0E5E275-015A-4B3E-97E2-8D640D6DD06B}" type="presParOf" srcId="{F372F3C6-B834-4894-AC77-93D7D7671DC4}" destId="{309E94EF-42B0-4988-AC14-36BA3C7CE713}"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B4430C-C73B-4EA2-9B75-77A58D78813C}">
      <dsp:nvSpPr>
        <dsp:cNvPr id="0" name=""/>
        <dsp:cNvSpPr/>
      </dsp:nvSpPr>
      <dsp:spPr>
        <a:xfrm rot="16200000">
          <a:off x="-518428" y="520851"/>
          <a:ext cx="3418568" cy="2376865"/>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90672" bIns="0" numCol="1" spcCol="1270" anchor="t" anchorCtr="0">
          <a:noAutofit/>
        </a:bodyPr>
        <a:lstStyle/>
        <a:p>
          <a:pPr lvl="0" algn="l" defTabSz="622300">
            <a:lnSpc>
              <a:spcPct val="90000"/>
            </a:lnSpc>
            <a:spcBef>
              <a:spcPct val="0"/>
            </a:spcBef>
            <a:spcAft>
              <a:spcPct val="35000"/>
            </a:spcAft>
          </a:pPr>
          <a:r>
            <a:rPr lang="en-IN" sz="1400" kern="1200"/>
            <a:t>Setup</a:t>
          </a:r>
        </a:p>
        <a:p>
          <a:pPr marL="57150" lvl="1" indent="-57150" algn="l" defTabSz="488950">
            <a:lnSpc>
              <a:spcPct val="90000"/>
            </a:lnSpc>
            <a:spcBef>
              <a:spcPct val="0"/>
            </a:spcBef>
            <a:spcAft>
              <a:spcPct val="15000"/>
            </a:spcAft>
            <a:buChar char="••"/>
          </a:pPr>
          <a:r>
            <a:rPr lang="en-IN" sz="1100" kern="1200"/>
            <a:t>Utilize them in Pods of 3-6</a:t>
          </a:r>
        </a:p>
        <a:p>
          <a:pPr marL="57150" lvl="1" indent="-57150" algn="l" defTabSz="488950">
            <a:lnSpc>
              <a:spcPct val="90000"/>
            </a:lnSpc>
            <a:spcBef>
              <a:spcPct val="0"/>
            </a:spcBef>
            <a:spcAft>
              <a:spcPct val="15000"/>
            </a:spcAft>
            <a:buChar char="••"/>
          </a:pPr>
          <a:r>
            <a:rPr lang="en-IN" sz="1100" kern="1200"/>
            <a:t>Ability for work to be done autonomously</a:t>
          </a:r>
        </a:p>
        <a:p>
          <a:pPr marL="57150" lvl="1" indent="-57150" algn="l" defTabSz="488950">
            <a:lnSpc>
              <a:spcPct val="90000"/>
            </a:lnSpc>
            <a:spcBef>
              <a:spcPct val="0"/>
            </a:spcBef>
            <a:spcAft>
              <a:spcPct val="15000"/>
            </a:spcAft>
            <a:buChar char="••"/>
          </a:pPr>
          <a:r>
            <a:rPr lang="en-IN" sz="1100" kern="1200"/>
            <a:t>Environment should be setup (DOJO access, cloud playground etc.)</a:t>
          </a:r>
        </a:p>
      </dsp:txBody>
      <dsp:txXfrm rot="5400000">
        <a:off x="2424" y="683713"/>
        <a:ext cx="2376865" cy="2051140"/>
      </dsp:txXfrm>
    </dsp:sp>
    <dsp:sp modelId="{C1FE6A0A-9F8A-4F8D-A5F2-68B97E258A14}">
      <dsp:nvSpPr>
        <dsp:cNvPr id="0" name=""/>
        <dsp:cNvSpPr/>
      </dsp:nvSpPr>
      <dsp:spPr>
        <a:xfrm rot="16200000">
          <a:off x="2036701" y="520851"/>
          <a:ext cx="3418568" cy="2376865"/>
        </a:xfrm>
        <a:prstGeom prst="flowChartManualOperation">
          <a:avLst/>
        </a:prstGeom>
        <a:solidFill>
          <a:schemeClr val="accent5">
            <a:hueOff val="0"/>
            <a:satOff val="0"/>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90672" bIns="0" numCol="1" spcCol="1270" anchor="t" anchorCtr="0">
          <a:noAutofit/>
        </a:bodyPr>
        <a:lstStyle/>
        <a:p>
          <a:pPr lvl="0" algn="l" defTabSz="622300">
            <a:lnSpc>
              <a:spcPct val="90000"/>
            </a:lnSpc>
            <a:spcBef>
              <a:spcPct val="0"/>
            </a:spcBef>
            <a:spcAft>
              <a:spcPct val="35000"/>
            </a:spcAft>
          </a:pPr>
          <a:r>
            <a:rPr lang="en-IN" sz="1400" kern="1200"/>
            <a:t>Work</a:t>
          </a:r>
        </a:p>
        <a:p>
          <a:pPr marL="57150" lvl="1" indent="-57150" algn="l" defTabSz="488950">
            <a:lnSpc>
              <a:spcPct val="90000"/>
            </a:lnSpc>
            <a:spcBef>
              <a:spcPct val="0"/>
            </a:spcBef>
            <a:spcAft>
              <a:spcPct val="15000"/>
            </a:spcAft>
            <a:buChar char="••"/>
          </a:pPr>
          <a:r>
            <a:rPr lang="en-IN" sz="1100" kern="1200"/>
            <a:t>Should be client work (Ability to see value)</a:t>
          </a:r>
        </a:p>
        <a:p>
          <a:pPr marL="57150" lvl="1" indent="-57150" algn="l" defTabSz="488950">
            <a:lnSpc>
              <a:spcPct val="90000"/>
            </a:lnSpc>
            <a:spcBef>
              <a:spcPct val="0"/>
            </a:spcBef>
            <a:spcAft>
              <a:spcPct val="15000"/>
            </a:spcAft>
            <a:buChar char="••"/>
          </a:pPr>
          <a:r>
            <a:rPr lang="en-IN" sz="1100" kern="1200" dirty="0"/>
            <a:t>Problem needs </a:t>
          </a:r>
          <a:r>
            <a:rPr lang="en-IN" sz="1100" kern="1200" dirty="0" err="1"/>
            <a:t>ot</a:t>
          </a:r>
          <a:r>
            <a:rPr lang="en-IN" sz="1100" kern="1200" dirty="0"/>
            <a:t> be challenging with clarity of outcome</a:t>
          </a:r>
        </a:p>
        <a:p>
          <a:pPr marL="57150" lvl="1" indent="-57150" algn="l" defTabSz="488950">
            <a:lnSpc>
              <a:spcPct val="90000"/>
            </a:lnSpc>
            <a:spcBef>
              <a:spcPct val="0"/>
            </a:spcBef>
            <a:spcAft>
              <a:spcPct val="15000"/>
            </a:spcAft>
            <a:buChar char="••"/>
          </a:pPr>
          <a:r>
            <a:rPr lang="en-IN" sz="1100" kern="1200"/>
            <a:t>Visibility of backlog items</a:t>
          </a:r>
        </a:p>
        <a:p>
          <a:pPr marL="57150" lvl="1" indent="-57150" algn="l" defTabSz="488950">
            <a:lnSpc>
              <a:spcPct val="90000"/>
            </a:lnSpc>
            <a:spcBef>
              <a:spcPct val="0"/>
            </a:spcBef>
            <a:spcAft>
              <a:spcPct val="15000"/>
            </a:spcAft>
            <a:buChar char="••"/>
          </a:pPr>
          <a:r>
            <a:rPr lang="en-IN" sz="1100" kern="1200" dirty="0"/>
            <a:t>Full Stack work (No support)</a:t>
          </a:r>
        </a:p>
        <a:p>
          <a:pPr marL="57150" lvl="1" indent="-57150" algn="l" defTabSz="488950">
            <a:lnSpc>
              <a:spcPct val="90000"/>
            </a:lnSpc>
            <a:spcBef>
              <a:spcPct val="0"/>
            </a:spcBef>
            <a:spcAft>
              <a:spcPct val="15000"/>
            </a:spcAft>
            <a:buChar char="••"/>
          </a:pPr>
          <a:r>
            <a:rPr lang="en-IN" sz="1100" kern="1200" dirty="0"/>
            <a:t>No Package only work</a:t>
          </a:r>
        </a:p>
      </dsp:txBody>
      <dsp:txXfrm rot="5400000">
        <a:off x="2557553" y="683713"/>
        <a:ext cx="2376865" cy="2051140"/>
      </dsp:txXfrm>
    </dsp:sp>
    <dsp:sp modelId="{90453EF3-4CBA-4B00-83B1-6BF925198F14}">
      <dsp:nvSpPr>
        <dsp:cNvPr id="0" name=""/>
        <dsp:cNvSpPr/>
      </dsp:nvSpPr>
      <dsp:spPr>
        <a:xfrm rot="16200000">
          <a:off x="4591832" y="520851"/>
          <a:ext cx="3418568" cy="2376865"/>
        </a:xfrm>
        <a:prstGeom prst="flowChartManualOperation">
          <a:avLst/>
        </a:prstGeom>
        <a:solidFill>
          <a:schemeClr val="accent5">
            <a:hueOff val="0"/>
            <a:satOff val="0"/>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90672" bIns="0" numCol="1" spcCol="1270" anchor="t" anchorCtr="0">
          <a:noAutofit/>
        </a:bodyPr>
        <a:lstStyle/>
        <a:p>
          <a:pPr lvl="0" algn="l" defTabSz="622300">
            <a:lnSpc>
              <a:spcPct val="90000"/>
            </a:lnSpc>
            <a:spcBef>
              <a:spcPct val="0"/>
            </a:spcBef>
            <a:spcAft>
              <a:spcPct val="35000"/>
            </a:spcAft>
          </a:pPr>
          <a:r>
            <a:rPr lang="en-IN" sz="1400" kern="1200"/>
            <a:t>Engagement</a:t>
          </a:r>
        </a:p>
        <a:p>
          <a:pPr marL="57150" lvl="1" indent="-57150" algn="l" defTabSz="488950">
            <a:lnSpc>
              <a:spcPct val="90000"/>
            </a:lnSpc>
            <a:spcBef>
              <a:spcPct val="0"/>
            </a:spcBef>
            <a:spcAft>
              <a:spcPct val="15000"/>
            </a:spcAft>
            <a:buChar char="••"/>
          </a:pPr>
          <a:r>
            <a:rPr lang="en-IN" sz="1100" kern="1200"/>
            <a:t>High touch with constant feedback</a:t>
          </a:r>
        </a:p>
        <a:p>
          <a:pPr marL="57150" lvl="1" indent="-57150" algn="l" defTabSz="488950">
            <a:lnSpc>
              <a:spcPct val="90000"/>
            </a:lnSpc>
            <a:spcBef>
              <a:spcPct val="0"/>
            </a:spcBef>
            <a:spcAft>
              <a:spcPct val="15000"/>
            </a:spcAft>
            <a:buChar char="••"/>
          </a:pPr>
          <a:r>
            <a:rPr lang="en-IN" sz="1100" kern="1200"/>
            <a:t>Mentor / Buddy program</a:t>
          </a:r>
        </a:p>
      </dsp:txBody>
      <dsp:txXfrm rot="5400000">
        <a:off x="5112684" y="683713"/>
        <a:ext cx="2376865" cy="2051140"/>
      </dsp:txXfrm>
    </dsp:sp>
    <dsp:sp modelId="{148639B8-19A9-448E-89CE-8E1B08F5DFE9}">
      <dsp:nvSpPr>
        <dsp:cNvPr id="0" name=""/>
        <dsp:cNvSpPr/>
      </dsp:nvSpPr>
      <dsp:spPr>
        <a:xfrm rot="16200000">
          <a:off x="7146962" y="520851"/>
          <a:ext cx="3418568" cy="2376865"/>
        </a:xfrm>
        <a:prstGeom prst="flowChartManualOperation">
          <a:avLst/>
        </a:prstGeom>
        <a:solidFill>
          <a:schemeClr val="accent5">
            <a:hueOff val="0"/>
            <a:satOff val="0"/>
            <a:lumOff val="-10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90672" bIns="0" numCol="1" spcCol="1270" anchor="t" anchorCtr="0">
          <a:noAutofit/>
        </a:bodyPr>
        <a:lstStyle/>
        <a:p>
          <a:pPr lvl="0" algn="l" defTabSz="622300">
            <a:lnSpc>
              <a:spcPct val="90000"/>
            </a:lnSpc>
            <a:spcBef>
              <a:spcPct val="0"/>
            </a:spcBef>
            <a:spcAft>
              <a:spcPct val="35000"/>
            </a:spcAft>
          </a:pPr>
          <a:r>
            <a:rPr lang="en-IN" sz="1400" kern="1200"/>
            <a:t>Feedback &amp; Governance</a:t>
          </a:r>
        </a:p>
        <a:p>
          <a:pPr marL="57150" lvl="1" indent="-57150" algn="l" defTabSz="488950">
            <a:lnSpc>
              <a:spcPct val="90000"/>
            </a:lnSpc>
            <a:spcBef>
              <a:spcPct val="0"/>
            </a:spcBef>
            <a:spcAft>
              <a:spcPct val="15000"/>
            </a:spcAft>
            <a:buChar char="••"/>
          </a:pPr>
          <a:r>
            <a:rPr lang="en-IN" sz="1100" kern="1200"/>
            <a:t>Accountability on Delivery Leads</a:t>
          </a:r>
        </a:p>
        <a:p>
          <a:pPr marL="57150" lvl="1" indent="-57150" algn="l" defTabSz="488950">
            <a:lnSpc>
              <a:spcPct val="90000"/>
            </a:lnSpc>
            <a:spcBef>
              <a:spcPct val="0"/>
            </a:spcBef>
            <a:spcAft>
              <a:spcPct val="15000"/>
            </a:spcAft>
            <a:buChar char="••"/>
          </a:pPr>
          <a:r>
            <a:rPr lang="en-IN" sz="1100" kern="1200"/>
            <a:t>Pulse check and Feedback on performance with Delivery Leads / Buddies</a:t>
          </a:r>
        </a:p>
        <a:p>
          <a:pPr marL="57150" lvl="1" indent="-57150" algn="l" defTabSz="488950">
            <a:lnSpc>
              <a:spcPct val="90000"/>
            </a:lnSpc>
            <a:spcBef>
              <a:spcPct val="0"/>
            </a:spcBef>
            <a:spcAft>
              <a:spcPct val="15000"/>
            </a:spcAft>
            <a:buChar char="••"/>
          </a:pPr>
          <a:r>
            <a:rPr lang="en-IN" sz="1100" kern="1200"/>
            <a:t>Pulse checks and Feedback every Friday noon for first 6 weeks followed by Monthly</a:t>
          </a:r>
        </a:p>
        <a:p>
          <a:pPr marL="57150" lvl="1" indent="-57150" algn="l" defTabSz="488950">
            <a:lnSpc>
              <a:spcPct val="90000"/>
            </a:lnSpc>
            <a:spcBef>
              <a:spcPct val="0"/>
            </a:spcBef>
            <a:spcAft>
              <a:spcPct val="15000"/>
            </a:spcAft>
            <a:buChar char="••"/>
          </a:pPr>
          <a:r>
            <a:rPr lang="en-IN" sz="1100" kern="1200"/>
            <a:t>Meet a leader</a:t>
          </a:r>
        </a:p>
      </dsp:txBody>
      <dsp:txXfrm rot="5400000">
        <a:off x="7667814" y="683713"/>
        <a:ext cx="2376865" cy="20511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744628-B5A2-46C4-A43C-C7FDCDDC6AB0}">
      <dsp:nvSpPr>
        <dsp:cNvPr id="0" name=""/>
        <dsp:cNvSpPr/>
      </dsp:nvSpPr>
      <dsp:spPr>
        <a:xfrm>
          <a:off x="5364395" y="2935425"/>
          <a:ext cx="2561310" cy="258409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solidFill>
                <a:schemeClr val="dk1"/>
              </a:solidFill>
              <a:ea typeface="Quicksand"/>
              <a:cs typeface="Quicksand"/>
              <a:sym typeface="Quicksand"/>
            </a:rPr>
            <a:t>LLD</a:t>
          </a:r>
          <a:endParaRPr lang="en-US" sz="1600" b="1" kern="1200" dirty="0"/>
        </a:p>
        <a:p>
          <a:pPr marL="171450" lvl="1" indent="-171450" algn="l" defTabSz="711200">
            <a:lnSpc>
              <a:spcPct val="90000"/>
            </a:lnSpc>
            <a:spcBef>
              <a:spcPct val="0"/>
            </a:spcBef>
            <a:spcAft>
              <a:spcPct val="15000"/>
            </a:spcAft>
            <a:buChar char="••"/>
          </a:pPr>
          <a:r>
            <a:rPr lang="en-US" sz="1600" b="1" kern="1200" dirty="0" smtClean="0">
              <a:solidFill>
                <a:schemeClr val="dk1"/>
              </a:solidFill>
              <a:ea typeface="Quicksand"/>
              <a:cs typeface="Quicksand"/>
              <a:sym typeface="Quicksand"/>
            </a:rPr>
            <a:t>Test Cases</a:t>
          </a:r>
          <a:endParaRPr lang="en-US" sz="1600" b="1" kern="1200" dirty="0">
            <a:solidFill>
              <a:schemeClr val="dk1"/>
            </a:solidFill>
            <a:ea typeface="Quicksand"/>
            <a:cs typeface="Quicksand"/>
            <a:sym typeface="Quicksand"/>
          </a:endParaRPr>
        </a:p>
        <a:p>
          <a:pPr marL="171450" lvl="1" indent="-171450" algn="l" defTabSz="711200">
            <a:lnSpc>
              <a:spcPct val="90000"/>
            </a:lnSpc>
            <a:spcBef>
              <a:spcPct val="0"/>
            </a:spcBef>
            <a:spcAft>
              <a:spcPct val="15000"/>
            </a:spcAft>
            <a:buChar char="••"/>
          </a:pPr>
          <a:r>
            <a:rPr lang="en-US" sz="1600" b="1" kern="1200" dirty="0" smtClean="0">
              <a:solidFill>
                <a:schemeClr val="dk1"/>
              </a:solidFill>
              <a:ea typeface="Quicksand"/>
              <a:cs typeface="Quicksand"/>
              <a:sym typeface="Quicksand"/>
            </a:rPr>
            <a:t>Development</a:t>
          </a:r>
          <a:endParaRPr lang="en-US" sz="1600" b="1" kern="1200" dirty="0">
            <a:solidFill>
              <a:schemeClr val="dk1"/>
            </a:solidFill>
            <a:ea typeface="Quicksand"/>
            <a:cs typeface="Quicksand"/>
            <a:sym typeface="Quicksand"/>
          </a:endParaRPr>
        </a:p>
        <a:p>
          <a:pPr marL="171450" lvl="1" indent="-171450" algn="l" defTabSz="711200">
            <a:lnSpc>
              <a:spcPct val="90000"/>
            </a:lnSpc>
            <a:spcBef>
              <a:spcPct val="0"/>
            </a:spcBef>
            <a:spcAft>
              <a:spcPct val="15000"/>
            </a:spcAft>
            <a:buChar char="••"/>
          </a:pPr>
          <a:r>
            <a:rPr lang="en-US" sz="1600" b="1" kern="1200" dirty="0" smtClean="0">
              <a:solidFill>
                <a:schemeClr val="dk1"/>
              </a:solidFill>
              <a:ea typeface="Quicksand"/>
              <a:cs typeface="Quicksand"/>
              <a:sym typeface="Quicksand"/>
            </a:rPr>
            <a:t>Code Review</a:t>
          </a:r>
          <a:endParaRPr lang="en-US" sz="1600" b="1" kern="1200" dirty="0">
            <a:solidFill>
              <a:schemeClr val="dk1"/>
            </a:solidFill>
            <a:ea typeface="Quicksand"/>
            <a:cs typeface="Quicksand"/>
            <a:sym typeface="Quicksand"/>
          </a:endParaRPr>
        </a:p>
        <a:p>
          <a:pPr marL="171450" lvl="1" indent="-171450" algn="l" defTabSz="711200">
            <a:lnSpc>
              <a:spcPct val="90000"/>
            </a:lnSpc>
            <a:spcBef>
              <a:spcPct val="0"/>
            </a:spcBef>
            <a:spcAft>
              <a:spcPct val="15000"/>
            </a:spcAft>
            <a:buChar char="••"/>
          </a:pPr>
          <a:r>
            <a:rPr lang="en-US" sz="1600" b="1" kern="1200" dirty="0" smtClean="0">
              <a:solidFill>
                <a:schemeClr val="dk1"/>
              </a:solidFill>
              <a:ea typeface="Quicksand"/>
              <a:cs typeface="Quicksand"/>
              <a:sym typeface="Quicksand"/>
            </a:rPr>
            <a:t>Pipeline Build</a:t>
          </a:r>
          <a:endParaRPr lang="en-US" sz="1600" b="1" kern="1200" dirty="0">
            <a:solidFill>
              <a:schemeClr val="dk1"/>
            </a:solidFill>
            <a:ea typeface="Quicksand"/>
            <a:cs typeface="Quicksand"/>
            <a:sym typeface="Quicksand"/>
          </a:endParaRPr>
        </a:p>
        <a:p>
          <a:pPr marL="171450" lvl="1" indent="-171450" algn="l" defTabSz="711200">
            <a:lnSpc>
              <a:spcPct val="90000"/>
            </a:lnSpc>
            <a:spcBef>
              <a:spcPct val="0"/>
            </a:spcBef>
            <a:spcAft>
              <a:spcPct val="15000"/>
            </a:spcAft>
            <a:buChar char="••"/>
          </a:pPr>
          <a:r>
            <a:rPr lang="en-US" sz="1600" b="1" kern="1200" dirty="0" smtClean="0">
              <a:solidFill>
                <a:schemeClr val="dk1"/>
              </a:solidFill>
              <a:ea typeface="Quicksand"/>
              <a:cs typeface="Quicksand"/>
              <a:sym typeface="Quicksand"/>
            </a:rPr>
            <a:t>Commit</a:t>
          </a:r>
          <a:endParaRPr lang="en-US" sz="1600" b="1" kern="1200" dirty="0">
            <a:solidFill>
              <a:schemeClr val="dk1"/>
            </a:solidFill>
            <a:ea typeface="Quicksand"/>
            <a:cs typeface="Quicksand"/>
            <a:sym typeface="Quicksand"/>
          </a:endParaRPr>
        </a:p>
      </dsp:txBody>
      <dsp:txXfrm>
        <a:off x="6185301" y="3633961"/>
        <a:ext cx="1687891" cy="1833041"/>
      </dsp:txXfrm>
    </dsp:sp>
    <dsp:sp modelId="{AD86D73D-CCA3-47E5-9E74-ACA7748E79E2}">
      <dsp:nvSpPr>
        <dsp:cNvPr id="0" name=""/>
        <dsp:cNvSpPr/>
      </dsp:nvSpPr>
      <dsp:spPr>
        <a:xfrm>
          <a:off x="566294" y="3411369"/>
          <a:ext cx="2561310" cy="165914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solidFill>
                <a:srgbClr val="000000"/>
              </a:solidFill>
              <a:latin typeface="+mn-lt"/>
              <a:ea typeface="Quicksand"/>
              <a:cs typeface="Quicksand"/>
              <a:sym typeface="Quicksand"/>
            </a:rPr>
            <a:t>Integrate</a:t>
          </a:r>
          <a:endParaRPr lang="en-US" sz="1600" b="1" kern="1200" dirty="0">
            <a:latin typeface="+mn-lt"/>
          </a:endParaRPr>
        </a:p>
        <a:p>
          <a:pPr marL="171450" lvl="1" indent="-171450" algn="l" defTabSz="711200">
            <a:lnSpc>
              <a:spcPct val="90000"/>
            </a:lnSpc>
            <a:spcBef>
              <a:spcPct val="0"/>
            </a:spcBef>
            <a:spcAft>
              <a:spcPct val="15000"/>
            </a:spcAft>
            <a:buChar char="••"/>
          </a:pPr>
          <a:r>
            <a:rPr lang="en-US" sz="1600" b="1" kern="1200" dirty="0" smtClean="0">
              <a:solidFill>
                <a:srgbClr val="000000"/>
              </a:solidFill>
              <a:latin typeface="+mn-lt"/>
              <a:ea typeface="Quicksand"/>
              <a:cs typeface="Quicksand"/>
              <a:sym typeface="Quicksand"/>
            </a:rPr>
            <a:t>Deploy</a:t>
          </a:r>
          <a:endParaRPr lang="en-US" sz="1600" b="1" kern="1200" dirty="0">
            <a:latin typeface="+mn-lt"/>
          </a:endParaRPr>
        </a:p>
        <a:p>
          <a:pPr marL="171450" lvl="1" indent="-171450" algn="l" defTabSz="711200">
            <a:lnSpc>
              <a:spcPct val="90000"/>
            </a:lnSpc>
            <a:spcBef>
              <a:spcPct val="0"/>
            </a:spcBef>
            <a:spcAft>
              <a:spcPct val="15000"/>
            </a:spcAft>
            <a:buChar char="••"/>
          </a:pPr>
          <a:r>
            <a:rPr lang="en-US" sz="1600" b="1" kern="1200" dirty="0" smtClean="0">
              <a:solidFill>
                <a:srgbClr val="000000"/>
              </a:solidFill>
              <a:latin typeface="+mn-lt"/>
              <a:ea typeface="Quicksand"/>
              <a:cs typeface="Quicksand"/>
              <a:sym typeface="Quicksand"/>
            </a:rPr>
            <a:t>Test</a:t>
          </a:r>
          <a:endParaRPr lang="en-US" sz="1600" b="1" kern="1200" dirty="0">
            <a:solidFill>
              <a:srgbClr val="000000"/>
            </a:solidFill>
            <a:latin typeface="+mn-lt"/>
            <a:ea typeface="Quicksand"/>
            <a:cs typeface="Quicksand"/>
            <a:sym typeface="Quicksand"/>
          </a:endParaRPr>
        </a:p>
      </dsp:txBody>
      <dsp:txXfrm>
        <a:off x="602740" y="3862602"/>
        <a:ext cx="1720025" cy="1171469"/>
      </dsp:txXfrm>
    </dsp:sp>
    <dsp:sp modelId="{6463D0C1-6BEC-4F0E-918F-DF14D5037418}">
      <dsp:nvSpPr>
        <dsp:cNvPr id="0" name=""/>
        <dsp:cNvSpPr/>
      </dsp:nvSpPr>
      <dsp:spPr>
        <a:xfrm>
          <a:off x="4880525" y="-114321"/>
          <a:ext cx="3071549" cy="165914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ea typeface="Quicksand"/>
              <a:cs typeface="Quicksand"/>
              <a:sym typeface="Quicksand"/>
            </a:rPr>
            <a:t>Requirement understanding</a:t>
          </a:r>
          <a:endParaRPr lang="en-US" sz="1600" b="1" kern="1200" dirty="0"/>
        </a:p>
        <a:p>
          <a:pPr marL="171450" lvl="1" indent="-171450" algn="l" defTabSz="711200">
            <a:lnSpc>
              <a:spcPct val="90000"/>
            </a:lnSpc>
            <a:spcBef>
              <a:spcPct val="0"/>
            </a:spcBef>
            <a:spcAft>
              <a:spcPct val="15000"/>
            </a:spcAft>
            <a:buChar char="••"/>
          </a:pPr>
          <a:r>
            <a:rPr lang="en-US" sz="1600" b="1" kern="1200" dirty="0" smtClean="0">
              <a:ea typeface="Quicksand"/>
              <a:cs typeface="Quicksand"/>
              <a:sym typeface="Quicksand"/>
            </a:rPr>
            <a:t>Research and analysis</a:t>
          </a:r>
          <a:endParaRPr lang="en-US" sz="1600" b="1" kern="1200" dirty="0" smtClean="0"/>
        </a:p>
        <a:p>
          <a:pPr marL="171450" lvl="1" indent="-171450" algn="l" defTabSz="711200">
            <a:lnSpc>
              <a:spcPct val="90000"/>
            </a:lnSpc>
            <a:spcBef>
              <a:spcPct val="0"/>
            </a:spcBef>
            <a:spcAft>
              <a:spcPct val="15000"/>
            </a:spcAft>
            <a:buChar char="••"/>
          </a:pPr>
          <a:r>
            <a:rPr lang="en-US" sz="1600" b="1" kern="1200" dirty="0" smtClean="0">
              <a:ea typeface="Quicksand"/>
              <a:cs typeface="Quicksand"/>
              <a:sym typeface="Quicksand"/>
            </a:rPr>
            <a:t>Estimation</a:t>
          </a:r>
          <a:endParaRPr lang="en-US" sz="1600" b="1" kern="1200" dirty="0">
            <a:ea typeface="Quicksand"/>
            <a:cs typeface="Quicksand"/>
            <a:sym typeface="Quicksand"/>
          </a:endParaRPr>
        </a:p>
      </dsp:txBody>
      <dsp:txXfrm>
        <a:off x="5838435" y="-77875"/>
        <a:ext cx="2077192" cy="1171469"/>
      </dsp:txXfrm>
    </dsp:sp>
    <dsp:sp modelId="{0EAABDB6-7B15-4F03-8C78-128A3E75DFCF}">
      <dsp:nvSpPr>
        <dsp:cNvPr id="0" name=""/>
        <dsp:cNvSpPr/>
      </dsp:nvSpPr>
      <dsp:spPr>
        <a:xfrm>
          <a:off x="566294" y="-114321"/>
          <a:ext cx="2561310" cy="165914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anchor="t" anchorCtr="0">
          <a:noAutofit/>
        </a:bodyPr>
        <a:lstStyle/>
        <a:p>
          <a:pPr marL="285750" lvl="1" indent="-285750" algn="l" defTabSz="1466850">
            <a:lnSpc>
              <a:spcPct val="90000"/>
            </a:lnSpc>
            <a:spcBef>
              <a:spcPct val="0"/>
            </a:spcBef>
            <a:spcAft>
              <a:spcPct val="15000"/>
            </a:spcAft>
            <a:buChar char="••"/>
          </a:pPr>
          <a:endParaRPr lang="en-US" sz="3300" kern="1200" dirty="0"/>
        </a:p>
      </dsp:txBody>
      <dsp:txXfrm>
        <a:off x="602740" y="-77875"/>
        <a:ext cx="1720025" cy="1171469"/>
      </dsp:txXfrm>
    </dsp:sp>
    <dsp:sp modelId="{0BED1591-ACFA-463E-B34E-09B79565E891}">
      <dsp:nvSpPr>
        <dsp:cNvPr id="0" name=""/>
        <dsp:cNvSpPr/>
      </dsp:nvSpPr>
      <dsp:spPr>
        <a:xfrm>
          <a:off x="1767116" y="412449"/>
          <a:ext cx="2245035" cy="2245035"/>
        </a:xfrm>
        <a:prstGeom prst="pieWedg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Sprint Planning</a:t>
          </a:r>
          <a:endParaRPr lang="en-US" sz="2200" kern="1200" dirty="0"/>
        </a:p>
      </dsp:txBody>
      <dsp:txXfrm>
        <a:off x="2424672" y="1070005"/>
        <a:ext cx="1587479" cy="1587479"/>
      </dsp:txXfrm>
    </dsp:sp>
    <dsp:sp modelId="{A885AA8B-428D-4878-B781-3240FB1B1487}">
      <dsp:nvSpPr>
        <dsp:cNvPr id="0" name=""/>
        <dsp:cNvSpPr/>
      </dsp:nvSpPr>
      <dsp:spPr>
        <a:xfrm rot="5400000">
          <a:off x="4144001" y="376170"/>
          <a:ext cx="2245035" cy="2245035"/>
        </a:xfrm>
        <a:prstGeom prst="pieWedg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Spring Grooming   </a:t>
          </a:r>
          <a:endParaRPr lang="en-US" sz="2200" kern="1200" dirty="0"/>
        </a:p>
      </dsp:txBody>
      <dsp:txXfrm rot="-5400000">
        <a:off x="4144001" y="1033726"/>
        <a:ext cx="1587479" cy="1587479"/>
      </dsp:txXfrm>
    </dsp:sp>
    <dsp:sp modelId="{F1ADBE8F-B7D3-405D-B53B-B7C0F56060A0}">
      <dsp:nvSpPr>
        <dsp:cNvPr id="0" name=""/>
        <dsp:cNvSpPr/>
      </dsp:nvSpPr>
      <dsp:spPr>
        <a:xfrm rot="10800000">
          <a:off x="4115848" y="2761181"/>
          <a:ext cx="2245035" cy="2245035"/>
        </a:xfrm>
        <a:prstGeom prst="pieWedg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Sprint Implementation</a:t>
          </a:r>
          <a:endParaRPr lang="en-US" sz="2200" kern="1200" dirty="0"/>
        </a:p>
      </dsp:txBody>
      <dsp:txXfrm rot="10800000">
        <a:off x="4115848" y="2761181"/>
        <a:ext cx="1587479" cy="1587479"/>
      </dsp:txXfrm>
    </dsp:sp>
    <dsp:sp modelId="{600C0E98-773F-470F-9813-7F0F9F5663F6}">
      <dsp:nvSpPr>
        <dsp:cNvPr id="0" name=""/>
        <dsp:cNvSpPr/>
      </dsp:nvSpPr>
      <dsp:spPr>
        <a:xfrm rot="16200000">
          <a:off x="1767116" y="2761181"/>
          <a:ext cx="2245035" cy="2245035"/>
        </a:xfrm>
        <a:prstGeom prst="pieWedg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Delivery</a:t>
          </a:r>
          <a:endParaRPr lang="en-US" sz="2200" kern="1200" dirty="0"/>
        </a:p>
      </dsp:txBody>
      <dsp:txXfrm rot="5400000">
        <a:off x="2424672" y="2761181"/>
        <a:ext cx="1587479" cy="1587479"/>
      </dsp:txXfrm>
    </dsp:sp>
    <dsp:sp modelId="{7B614E50-A08E-45E7-947A-E87DB3D00F5A}">
      <dsp:nvSpPr>
        <dsp:cNvPr id="0" name=""/>
        <dsp:cNvSpPr/>
      </dsp:nvSpPr>
      <dsp:spPr>
        <a:xfrm>
          <a:off x="3676433" y="2242697"/>
          <a:ext cx="775133" cy="674029"/>
        </a:xfrm>
        <a:prstGeom prst="circularArrow">
          <a:avLst/>
        </a:prstGeom>
        <a:solidFill>
          <a:schemeClr val="accent1">
            <a:tint val="6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309E94EF-42B0-4988-AC14-36BA3C7CE713}">
      <dsp:nvSpPr>
        <dsp:cNvPr id="0" name=""/>
        <dsp:cNvSpPr/>
      </dsp:nvSpPr>
      <dsp:spPr>
        <a:xfrm rot="10800000">
          <a:off x="3676433" y="2501939"/>
          <a:ext cx="775133" cy="674029"/>
        </a:xfrm>
        <a:prstGeom prst="circularArrow">
          <a:avLst/>
        </a:prstGeom>
        <a:solidFill>
          <a:schemeClr val="accent1">
            <a:tint val="6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utura Next Book" panose="020B0502020204020303" pitchFamily="34"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utura Next Book" panose="020B0502020204020303" pitchFamily="34" charset="77"/>
              </a:defRPr>
            </a:lvl1pPr>
          </a:lstStyle>
          <a:p>
            <a:fld id="{63B08556-8587-1447-A3BE-E1063EB1DDE9}" type="datetimeFigureOut">
              <a:rPr lang="en-US" smtClean="0"/>
              <a:pPr/>
              <a:t>8/20/2020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utura Next Book" panose="020B0502020204020303" pitchFamily="34"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utura Next Book" panose="020B0502020204020303" pitchFamily="34" charset="77"/>
              </a:defRPr>
            </a:lvl1pPr>
          </a:lstStyle>
          <a:p>
            <a:fld id="{7A98D17C-A7EE-D345-89E6-D3D1C299CC23}" type="slidenum">
              <a:rPr lang="en-US" smtClean="0"/>
              <a:pPr/>
              <a:t>‹#›</a:t>
            </a:fld>
            <a:endParaRPr lang="en-US"/>
          </a:p>
        </p:txBody>
      </p:sp>
    </p:spTree>
    <p:extLst>
      <p:ext uri="{BB962C8B-B14F-4D97-AF65-F5344CB8AC3E}">
        <p14:creationId xmlns:p14="http://schemas.microsoft.com/office/powerpoint/2010/main" val="83647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utura Next Book" panose="020B0502020204020303" pitchFamily="34" charset="77"/>
        <a:ea typeface="+mn-ea"/>
        <a:cs typeface="+mn-cs"/>
      </a:defRPr>
    </a:lvl1pPr>
    <a:lvl2pPr marL="457200" algn="l" defTabSz="914400" rtl="0" eaLnBrk="1" latinLnBrk="0" hangingPunct="1">
      <a:defRPr sz="1200" b="0" i="0" kern="1200">
        <a:solidFill>
          <a:schemeClr val="tx1"/>
        </a:solidFill>
        <a:latin typeface="Futura Next Book" panose="020B0502020204020303" pitchFamily="34" charset="77"/>
        <a:ea typeface="+mn-ea"/>
        <a:cs typeface="+mn-cs"/>
      </a:defRPr>
    </a:lvl2pPr>
    <a:lvl3pPr marL="914400" algn="l" defTabSz="914400" rtl="0" eaLnBrk="1" latinLnBrk="0" hangingPunct="1">
      <a:defRPr sz="1200" b="0" i="0" kern="1200">
        <a:solidFill>
          <a:schemeClr val="tx1"/>
        </a:solidFill>
        <a:latin typeface="Futura Next Book" panose="020B0502020204020303" pitchFamily="34" charset="77"/>
        <a:ea typeface="+mn-ea"/>
        <a:cs typeface="+mn-cs"/>
      </a:defRPr>
    </a:lvl3pPr>
    <a:lvl4pPr marL="1371600" algn="l" defTabSz="914400" rtl="0" eaLnBrk="1" latinLnBrk="0" hangingPunct="1">
      <a:defRPr sz="1200" b="0" i="0" kern="1200">
        <a:solidFill>
          <a:schemeClr val="tx1"/>
        </a:solidFill>
        <a:latin typeface="Futura Next Book" panose="020B0502020204020303" pitchFamily="34" charset="77"/>
        <a:ea typeface="+mn-ea"/>
        <a:cs typeface="+mn-cs"/>
      </a:defRPr>
    </a:lvl4pPr>
    <a:lvl5pPr marL="1828800" algn="l" defTabSz="914400" rtl="0" eaLnBrk="1" latinLnBrk="0" hangingPunct="1">
      <a:defRPr sz="1200" b="0" i="0" kern="1200">
        <a:solidFill>
          <a:schemeClr val="tx1"/>
        </a:solidFill>
        <a:latin typeface="Futura Next Book" panose="020B0502020204020303"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a:t>
            </a:r>
            <a:r>
              <a:rPr lang="en-US" baseline="0" dirty="0"/>
              <a:t> Everyone,</a:t>
            </a:r>
          </a:p>
          <a:p>
            <a:r>
              <a:rPr lang="en-US" baseline="0" dirty="0"/>
              <a:t>Good Morning</a:t>
            </a:r>
          </a:p>
          <a:p>
            <a:endParaRPr lang="en-US" baseline="0" dirty="0"/>
          </a:p>
          <a:p>
            <a:r>
              <a:rPr lang="en-US" baseline="0" dirty="0"/>
              <a:t>Before we start with the presentation today, I would like to share a small </a:t>
            </a:r>
            <a:r>
              <a:rPr lang="en-US" dirty="0"/>
              <a:t>recital</a:t>
            </a:r>
            <a:r>
              <a:rPr lang="en-US" baseline="0" dirty="0"/>
              <a:t>.</a:t>
            </a:r>
          </a:p>
          <a:p>
            <a:r>
              <a:rPr lang="en-US" dirty="0"/>
              <a:t>We have been a part of Publicis Sapient for almost 3months now, and there is this fact </a:t>
            </a:r>
            <a:r>
              <a:rPr lang="en-US" baseline="0" dirty="0"/>
              <a:t>that everyone of us </a:t>
            </a:r>
            <a:r>
              <a:rPr lang="en-US" dirty="0"/>
              <a:t>would agree upon</a:t>
            </a:r>
            <a:r>
              <a:rPr lang="en-US" baseline="0" dirty="0"/>
              <a:t>.</a:t>
            </a:r>
          </a:p>
          <a:p>
            <a:r>
              <a:rPr lang="en-US" dirty="0"/>
              <a:t>We all started </a:t>
            </a:r>
            <a:r>
              <a:rPr lang="en-US" baseline="0" dirty="0"/>
              <a:t>as fresh </a:t>
            </a:r>
            <a:r>
              <a:rPr lang="en-US" dirty="0"/>
              <a:t>graduates</a:t>
            </a:r>
            <a:r>
              <a:rPr lang="en-US" baseline="0" dirty="0"/>
              <a:t>, </a:t>
            </a:r>
            <a:r>
              <a:rPr lang="en-US" dirty="0"/>
              <a:t>underwent 5weeks or so of rigorous training followed by what…5 weeks now of a Hands On project</a:t>
            </a:r>
            <a:r>
              <a:rPr lang="en-US" baseline="0" dirty="0"/>
              <a:t>, </a:t>
            </a:r>
            <a:r>
              <a:rPr lang="en-US" dirty="0"/>
              <a:t>and what has transpired in these days </a:t>
            </a:r>
            <a:r>
              <a:rPr lang="en-US" baseline="0" dirty="0"/>
              <a:t>is </a:t>
            </a:r>
            <a:r>
              <a:rPr lang="en-US" dirty="0"/>
              <a:t>a fact that we all are really proud of. A </a:t>
            </a:r>
            <a:r>
              <a:rPr lang="en-US" baseline="0" dirty="0"/>
              <a:t>transformation from </a:t>
            </a:r>
            <a:r>
              <a:rPr lang="en-US" dirty="0"/>
              <a:t>someone who could code, </a:t>
            </a:r>
            <a:r>
              <a:rPr lang="en-US" baseline="0" dirty="0"/>
              <a:t>to </a:t>
            </a:r>
            <a:r>
              <a:rPr lang="en-US" dirty="0"/>
              <a:t>someone who can not only </a:t>
            </a:r>
            <a:r>
              <a:rPr lang="en-US" baseline="0" dirty="0"/>
              <a:t>code</a:t>
            </a:r>
            <a:r>
              <a:rPr lang="en-US" dirty="0"/>
              <a:t>, but add value</a:t>
            </a:r>
            <a:r>
              <a:rPr lang="en-US" baseline="0" dirty="0"/>
              <a:t> to </a:t>
            </a:r>
            <a:r>
              <a:rPr lang="en-US" dirty="0"/>
              <a:t>everything he does.</a:t>
            </a:r>
            <a:endParaRPr lang="en-US" baseline="0" dirty="0"/>
          </a:p>
          <a:p>
            <a:r>
              <a:rPr lang="en-US" dirty="0"/>
              <a:t>So have we succeeded at becoming </a:t>
            </a:r>
            <a:r>
              <a:rPr lang="en-US" baseline="0" dirty="0"/>
              <a:t>a Product </a:t>
            </a:r>
            <a:r>
              <a:rPr lang="en-US" dirty="0"/>
              <a:t>engineer?</a:t>
            </a:r>
            <a:endParaRPr lang="en-US" baseline="0" dirty="0"/>
          </a:p>
          <a:p>
            <a:endParaRPr lang="en-US" baseline="0" dirty="0"/>
          </a:p>
          <a:p>
            <a:r>
              <a:rPr lang="en-US" baseline="0" dirty="0"/>
              <a:t>Hi, I am Rajat, a small part of our big team</a:t>
            </a:r>
            <a:r>
              <a:rPr lang="en-US" dirty="0"/>
              <a:t> here</a:t>
            </a:r>
            <a:r>
              <a:rPr lang="en-US" baseline="0" dirty="0"/>
              <a:t>.</a:t>
            </a:r>
          </a:p>
          <a:p>
            <a:r>
              <a:rPr lang="en-US" baseline="0" dirty="0"/>
              <a:t>I am here with my colleagues </a:t>
            </a:r>
            <a:r>
              <a:rPr lang="en-US" dirty="0"/>
              <a:t>Aman </a:t>
            </a:r>
            <a:r>
              <a:rPr lang="en-US" baseline="0" dirty="0"/>
              <a:t>and </a:t>
            </a:r>
            <a:r>
              <a:rPr lang="en-US" dirty="0"/>
              <a:t>Chinmay</a:t>
            </a:r>
            <a:r>
              <a:rPr lang="en-US" baseline="0" dirty="0"/>
              <a:t> and we are here to give you a walkthrough of our Transformation, our Journey and the project we have been working for sometime now.</a:t>
            </a:r>
          </a:p>
          <a:p>
            <a:endParaRPr lang="en-US" baseline="0" dirty="0"/>
          </a:p>
          <a:p>
            <a:r>
              <a:rPr lang="en-US" baseline="0" dirty="0"/>
              <a:t>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1</a:t>
            </a:fld>
            <a:endParaRPr lang="en-US"/>
          </a:p>
        </p:txBody>
      </p:sp>
    </p:spTree>
    <p:extLst>
      <p:ext uri="{BB962C8B-B14F-4D97-AF65-F5344CB8AC3E}">
        <p14:creationId xmlns:p14="http://schemas.microsoft.com/office/powerpoint/2010/main" val="2175691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3 </a:t>
            </a:r>
            <a:r>
              <a:rPr lang="en-US" dirty="0" err="1"/>
              <a:t>mins</a:t>
            </a:r>
            <a:r>
              <a:rPr lang="en-US" dirty="0"/>
              <a:t>	</a:t>
            </a:r>
          </a:p>
        </p:txBody>
      </p:sp>
      <p:sp>
        <p:nvSpPr>
          <p:cNvPr id="4" name="Slide Number Placeholder 3"/>
          <p:cNvSpPr>
            <a:spLocks noGrp="1"/>
          </p:cNvSpPr>
          <p:nvPr>
            <p:ph type="sldNum" sz="quarter" idx="10"/>
          </p:nvPr>
        </p:nvSpPr>
        <p:spPr/>
        <p:txBody>
          <a:bodyPr/>
          <a:lstStyle/>
          <a:p>
            <a:fld id="{7A98D17C-A7EE-D345-89E6-D3D1C299CC23}" type="slidenum">
              <a:rPr lang="en-US" smtClean="0"/>
              <a:pPr/>
              <a:t>15</a:t>
            </a:fld>
            <a:endParaRPr lang="en-US"/>
          </a:p>
        </p:txBody>
      </p:sp>
    </p:spTree>
    <p:extLst>
      <p:ext uri="{BB962C8B-B14F-4D97-AF65-F5344CB8AC3E}">
        <p14:creationId xmlns:p14="http://schemas.microsoft.com/office/powerpoint/2010/main" val="318099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satisfaction</a:t>
            </a:r>
            <a:r>
              <a:rPr lang="en-US" baseline="0" dirty="0"/>
              <a:t> and brand value</a:t>
            </a:r>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16</a:t>
            </a:fld>
            <a:endParaRPr lang="en-US"/>
          </a:p>
        </p:txBody>
      </p:sp>
    </p:spTree>
    <p:extLst>
      <p:ext uri="{BB962C8B-B14F-4D97-AF65-F5344CB8AC3E}">
        <p14:creationId xmlns:p14="http://schemas.microsoft.com/office/powerpoint/2010/main" val="1535006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5</a:t>
            </a:r>
            <a:r>
              <a:rPr lang="en-US" baseline="0" dirty="0"/>
              <a:t> </a:t>
            </a:r>
            <a:r>
              <a:rPr lang="en-US" baseline="0" dirty="0" err="1"/>
              <a:t>mins</a:t>
            </a:r>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17</a:t>
            </a:fld>
            <a:endParaRPr lang="en-US"/>
          </a:p>
        </p:txBody>
      </p:sp>
    </p:spTree>
    <p:extLst>
      <p:ext uri="{BB962C8B-B14F-4D97-AF65-F5344CB8AC3E}">
        <p14:creationId xmlns:p14="http://schemas.microsoft.com/office/powerpoint/2010/main" val="4229900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4898ee317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4898ee31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buAutoNum type="arabicPeriod"/>
            </a:pPr>
            <a:r>
              <a:rPr lang="en-US" dirty="0" smtClean="0"/>
              <a:t>Product Thinking (Design Thinking, Requirement Analysis, )</a:t>
            </a:r>
          </a:p>
          <a:p>
            <a:pPr marL="342900" indent="-342900">
              <a:buAutoNum type="arabicPeriod"/>
            </a:pPr>
            <a:r>
              <a:rPr lang="en-US" dirty="0" smtClean="0"/>
              <a:t>Multi Skilled (Frontend, Backend, DevOps) </a:t>
            </a:r>
          </a:p>
          <a:p>
            <a:pPr marL="342900" indent="-342900">
              <a:buAutoNum type="arabicPeriod"/>
            </a:pPr>
            <a:r>
              <a:rPr lang="en-US" dirty="0" smtClean="0"/>
              <a:t>Fast Decision Making (Agile)</a:t>
            </a:r>
          </a:p>
          <a:p>
            <a:pPr marL="342900" indent="-342900">
              <a:buAutoNum type="arabicPeriod"/>
            </a:pPr>
            <a:r>
              <a:rPr lang="en-US" dirty="0" smtClean="0"/>
              <a:t>Increasing the Pace (Automation CI/CD)</a:t>
            </a:r>
          </a:p>
          <a:p>
            <a:pPr marL="342900" indent="-342900">
              <a:buAutoNum type="arabicPeriod"/>
            </a:pPr>
            <a:r>
              <a:rPr lang="en-US" dirty="0" smtClean="0"/>
              <a:t>Startup Mindset (Agile)</a:t>
            </a:r>
          </a:p>
          <a:p>
            <a:pPr marL="342900" indent="-342900">
              <a:buAutoNum type="arabicPeriod"/>
            </a:pPr>
            <a:r>
              <a:rPr lang="en-US" dirty="0" smtClean="0"/>
              <a:t>Continuous Improvement (</a:t>
            </a:r>
            <a:r>
              <a:rPr lang="en-US" dirty="0" err="1" smtClean="0"/>
              <a:t>Retros</a:t>
            </a:r>
            <a:r>
              <a:rPr lang="en-US" dirty="0" smtClean="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15483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2 </a:t>
            </a:r>
            <a:r>
              <a:rPr lang="en-US" dirty="0" err="1"/>
              <a:t>mins</a:t>
            </a:r>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19</a:t>
            </a:fld>
            <a:endParaRPr lang="en-US"/>
          </a:p>
        </p:txBody>
      </p:sp>
    </p:spTree>
    <p:extLst>
      <p:ext uri="{BB962C8B-B14F-4D97-AF65-F5344CB8AC3E}">
        <p14:creationId xmlns:p14="http://schemas.microsoft.com/office/powerpoint/2010/main" val="3491531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1 min</a:t>
            </a:r>
          </a:p>
        </p:txBody>
      </p:sp>
      <p:sp>
        <p:nvSpPr>
          <p:cNvPr id="4" name="Slide Number Placeholder 3"/>
          <p:cNvSpPr>
            <a:spLocks noGrp="1"/>
          </p:cNvSpPr>
          <p:nvPr>
            <p:ph type="sldNum" sz="quarter" idx="10"/>
          </p:nvPr>
        </p:nvSpPr>
        <p:spPr/>
        <p:txBody>
          <a:bodyPr/>
          <a:lstStyle/>
          <a:p>
            <a:fld id="{7A98D17C-A7EE-D345-89E6-D3D1C299CC23}" type="slidenum">
              <a:rPr lang="en-US" smtClean="0"/>
              <a:pPr/>
              <a:t>20</a:t>
            </a:fld>
            <a:endParaRPr lang="en-US"/>
          </a:p>
        </p:txBody>
      </p:sp>
    </p:spTree>
    <p:extLst>
      <p:ext uri="{BB962C8B-B14F-4D97-AF65-F5344CB8AC3E}">
        <p14:creationId xmlns:p14="http://schemas.microsoft.com/office/powerpoint/2010/main" val="3565758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1 min</a:t>
            </a:r>
          </a:p>
        </p:txBody>
      </p:sp>
      <p:sp>
        <p:nvSpPr>
          <p:cNvPr id="4" name="Slide Number Placeholder 3"/>
          <p:cNvSpPr>
            <a:spLocks noGrp="1"/>
          </p:cNvSpPr>
          <p:nvPr>
            <p:ph type="sldNum" sz="quarter" idx="10"/>
          </p:nvPr>
        </p:nvSpPr>
        <p:spPr/>
        <p:txBody>
          <a:bodyPr/>
          <a:lstStyle/>
          <a:p>
            <a:fld id="{7A98D17C-A7EE-D345-89E6-D3D1C299CC23}" type="slidenum">
              <a:rPr lang="en-US" smtClean="0"/>
              <a:pPr/>
              <a:t>21</a:t>
            </a:fld>
            <a:endParaRPr lang="en-US"/>
          </a:p>
        </p:txBody>
      </p:sp>
    </p:spTree>
    <p:extLst>
      <p:ext uri="{BB962C8B-B14F-4D97-AF65-F5344CB8AC3E}">
        <p14:creationId xmlns:p14="http://schemas.microsoft.com/office/powerpoint/2010/main" val="1169444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1 min</a:t>
            </a:r>
          </a:p>
        </p:txBody>
      </p:sp>
      <p:sp>
        <p:nvSpPr>
          <p:cNvPr id="4" name="Slide Number Placeholder 3"/>
          <p:cNvSpPr>
            <a:spLocks noGrp="1"/>
          </p:cNvSpPr>
          <p:nvPr>
            <p:ph type="sldNum" sz="quarter" idx="10"/>
          </p:nvPr>
        </p:nvSpPr>
        <p:spPr/>
        <p:txBody>
          <a:bodyPr/>
          <a:lstStyle/>
          <a:p>
            <a:fld id="{7A98D17C-A7EE-D345-89E6-D3D1C299CC23}" type="slidenum">
              <a:rPr lang="en-US" smtClean="0"/>
              <a:pPr/>
              <a:t>22</a:t>
            </a:fld>
            <a:endParaRPr lang="en-US"/>
          </a:p>
        </p:txBody>
      </p:sp>
    </p:spTree>
    <p:extLst>
      <p:ext uri="{BB962C8B-B14F-4D97-AF65-F5344CB8AC3E}">
        <p14:creationId xmlns:p14="http://schemas.microsoft.com/office/powerpoint/2010/main" val="3538041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2 </a:t>
            </a:r>
            <a:r>
              <a:rPr lang="en-US" dirty="0" err="1"/>
              <a:t>mins</a:t>
            </a:r>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23</a:t>
            </a:fld>
            <a:endParaRPr lang="en-US"/>
          </a:p>
        </p:txBody>
      </p:sp>
    </p:spTree>
    <p:extLst>
      <p:ext uri="{BB962C8B-B14F-4D97-AF65-F5344CB8AC3E}">
        <p14:creationId xmlns:p14="http://schemas.microsoft.com/office/powerpoint/2010/main" val="1320227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2 </a:t>
            </a:r>
            <a:r>
              <a:rPr lang="en-US" dirty="0" err="1"/>
              <a:t>mins</a:t>
            </a:r>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24</a:t>
            </a:fld>
            <a:endParaRPr lang="en-US"/>
          </a:p>
        </p:txBody>
      </p:sp>
    </p:spTree>
    <p:extLst>
      <p:ext uri="{BB962C8B-B14F-4D97-AF65-F5344CB8AC3E}">
        <p14:creationId xmlns:p14="http://schemas.microsoft.com/office/powerpoint/2010/main" val="430630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1 </a:t>
            </a:r>
            <a:r>
              <a:rPr lang="en-US" dirty="0" smtClean="0"/>
              <a:t>min</a:t>
            </a:r>
          </a:p>
          <a:p>
            <a:r>
              <a:rPr lang="en-US" dirty="0" smtClean="0"/>
              <a:t>Swati</a:t>
            </a:r>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6</a:t>
            </a:fld>
            <a:endParaRPr lang="en-US"/>
          </a:p>
        </p:txBody>
      </p:sp>
    </p:spTree>
    <p:extLst>
      <p:ext uri="{BB962C8B-B14F-4D97-AF65-F5344CB8AC3E}">
        <p14:creationId xmlns:p14="http://schemas.microsoft.com/office/powerpoint/2010/main" val="2126067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satisfaction</a:t>
            </a:r>
            <a:r>
              <a:rPr lang="en-US" baseline="0" dirty="0"/>
              <a:t> and brand value</a:t>
            </a:r>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25</a:t>
            </a:fld>
            <a:endParaRPr lang="en-US"/>
          </a:p>
        </p:txBody>
      </p:sp>
    </p:spTree>
    <p:extLst>
      <p:ext uri="{BB962C8B-B14F-4D97-AF65-F5344CB8AC3E}">
        <p14:creationId xmlns:p14="http://schemas.microsoft.com/office/powerpoint/2010/main" val="3150539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a:t>
            </a:r>
          </a:p>
          <a:p>
            <a:r>
              <a:rPr lang="en-US" dirty="0"/>
              <a:t>Architecture – 5 </a:t>
            </a:r>
            <a:r>
              <a:rPr lang="en-US" dirty="0" err="1"/>
              <a:t>mins</a:t>
            </a:r>
            <a:endParaRPr lang="en-US" dirty="0"/>
          </a:p>
          <a:p>
            <a:r>
              <a:rPr lang="en-US" dirty="0"/>
              <a:t>NFR Dashboard – 3 </a:t>
            </a:r>
            <a:r>
              <a:rPr lang="en-US" dirty="0" err="1"/>
              <a:t>mins</a:t>
            </a:r>
            <a:endParaRPr lang="en-US" dirty="0"/>
          </a:p>
          <a:p>
            <a:r>
              <a:rPr lang="en-US" dirty="0"/>
              <a:t>Demo –</a:t>
            </a:r>
            <a:r>
              <a:rPr lang="en-US" baseline="0" dirty="0"/>
              <a:t> 10 </a:t>
            </a:r>
            <a:r>
              <a:rPr lang="en-US" baseline="0" dirty="0" err="1"/>
              <a:t>mins</a:t>
            </a:r>
            <a:r>
              <a:rPr lang="en-US" baseline="0" dirty="0"/>
              <a:t> </a:t>
            </a:r>
          </a:p>
          <a:p>
            <a:r>
              <a:rPr lang="en-US" baseline="0" dirty="0"/>
              <a:t>    1. Show the Responsiveness and Wave tool first </a:t>
            </a:r>
            <a:endParaRPr lang="en-US" dirty="0"/>
          </a:p>
          <a:p>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26</a:t>
            </a:fld>
            <a:endParaRPr lang="en-US"/>
          </a:p>
        </p:txBody>
      </p:sp>
    </p:spTree>
    <p:extLst>
      <p:ext uri="{BB962C8B-B14F-4D97-AF65-F5344CB8AC3E}">
        <p14:creationId xmlns:p14="http://schemas.microsoft.com/office/powerpoint/2010/main" val="144288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a:t>
            </a:r>
          </a:p>
        </p:txBody>
      </p:sp>
      <p:sp>
        <p:nvSpPr>
          <p:cNvPr id="4" name="Slide Number Placeholder 3"/>
          <p:cNvSpPr>
            <a:spLocks noGrp="1"/>
          </p:cNvSpPr>
          <p:nvPr>
            <p:ph type="sldNum" sz="quarter" idx="10"/>
          </p:nvPr>
        </p:nvSpPr>
        <p:spPr/>
        <p:txBody>
          <a:bodyPr/>
          <a:lstStyle/>
          <a:p>
            <a:fld id="{7A98D17C-A7EE-D345-89E6-D3D1C299CC23}" type="slidenum">
              <a:rPr lang="en-US" smtClean="0"/>
              <a:pPr/>
              <a:t>27</a:t>
            </a:fld>
            <a:endParaRPr lang="en-US"/>
          </a:p>
        </p:txBody>
      </p:sp>
    </p:spTree>
    <p:extLst>
      <p:ext uri="{BB962C8B-B14F-4D97-AF65-F5344CB8AC3E}">
        <p14:creationId xmlns:p14="http://schemas.microsoft.com/office/powerpoint/2010/main" val="1068175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After</a:t>
            </a:r>
            <a:r>
              <a:rPr lang="en-US" baseline="0" dirty="0"/>
              <a:t> this show the testimonial video. 1 min</a:t>
            </a:r>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28</a:t>
            </a:fld>
            <a:endParaRPr lang="en-US"/>
          </a:p>
        </p:txBody>
      </p:sp>
    </p:spTree>
    <p:extLst>
      <p:ext uri="{BB962C8B-B14F-4D97-AF65-F5344CB8AC3E}">
        <p14:creationId xmlns:p14="http://schemas.microsoft.com/office/powerpoint/2010/main" val="2534418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1 min</a:t>
            </a:r>
          </a:p>
        </p:txBody>
      </p:sp>
      <p:sp>
        <p:nvSpPr>
          <p:cNvPr id="4" name="Slide Number Placeholder 3"/>
          <p:cNvSpPr>
            <a:spLocks noGrp="1"/>
          </p:cNvSpPr>
          <p:nvPr>
            <p:ph type="sldNum" sz="quarter" idx="10"/>
          </p:nvPr>
        </p:nvSpPr>
        <p:spPr/>
        <p:txBody>
          <a:bodyPr/>
          <a:lstStyle/>
          <a:p>
            <a:fld id="{7A98D17C-A7EE-D345-89E6-D3D1C299CC23}" type="slidenum">
              <a:rPr lang="en-US" smtClean="0"/>
              <a:pPr/>
              <a:t>29</a:t>
            </a:fld>
            <a:endParaRPr lang="en-US"/>
          </a:p>
        </p:txBody>
      </p:sp>
    </p:spTree>
    <p:extLst>
      <p:ext uri="{BB962C8B-B14F-4D97-AF65-F5344CB8AC3E}">
        <p14:creationId xmlns:p14="http://schemas.microsoft.com/office/powerpoint/2010/main" val="4131043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1 min</a:t>
            </a:r>
          </a:p>
        </p:txBody>
      </p:sp>
      <p:sp>
        <p:nvSpPr>
          <p:cNvPr id="4" name="Slide Number Placeholder 3"/>
          <p:cNvSpPr>
            <a:spLocks noGrp="1"/>
          </p:cNvSpPr>
          <p:nvPr>
            <p:ph type="sldNum" sz="quarter" idx="10"/>
          </p:nvPr>
        </p:nvSpPr>
        <p:spPr/>
        <p:txBody>
          <a:bodyPr/>
          <a:lstStyle/>
          <a:p>
            <a:fld id="{7A98D17C-A7EE-D345-89E6-D3D1C299CC23}" type="slidenum">
              <a:rPr lang="en-US" smtClean="0"/>
              <a:pPr/>
              <a:t>30</a:t>
            </a:fld>
            <a:endParaRPr lang="en-US"/>
          </a:p>
        </p:txBody>
      </p:sp>
    </p:spTree>
    <p:extLst>
      <p:ext uri="{BB962C8B-B14F-4D97-AF65-F5344CB8AC3E}">
        <p14:creationId xmlns:p14="http://schemas.microsoft.com/office/powerpoint/2010/main" val="61878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7</a:t>
            </a:fld>
            <a:endParaRPr lang="en-US"/>
          </a:p>
        </p:txBody>
      </p:sp>
    </p:spTree>
    <p:extLst>
      <p:ext uri="{BB962C8B-B14F-4D97-AF65-F5344CB8AC3E}">
        <p14:creationId xmlns:p14="http://schemas.microsoft.com/office/powerpoint/2010/main" val="3946965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a:t>
            </a:r>
            <a:r>
              <a:rPr lang="en-US" baseline="0" dirty="0"/>
              <a:t> – 1 min</a:t>
            </a:r>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8</a:t>
            </a:fld>
            <a:endParaRPr lang="en-US"/>
          </a:p>
        </p:txBody>
      </p:sp>
    </p:spTree>
    <p:extLst>
      <p:ext uri="{BB962C8B-B14F-4D97-AF65-F5344CB8AC3E}">
        <p14:creationId xmlns:p14="http://schemas.microsoft.com/office/powerpoint/2010/main" val="2874249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- 2 </a:t>
            </a:r>
            <a:r>
              <a:rPr lang="en-US" dirty="0" err="1"/>
              <a:t>mins</a:t>
            </a:r>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9</a:t>
            </a:fld>
            <a:endParaRPr lang="en-US"/>
          </a:p>
        </p:txBody>
      </p:sp>
    </p:spTree>
    <p:extLst>
      <p:ext uri="{BB962C8B-B14F-4D97-AF65-F5344CB8AC3E}">
        <p14:creationId xmlns:p14="http://schemas.microsoft.com/office/powerpoint/2010/main" val="2278315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10</a:t>
            </a:fld>
            <a:endParaRPr lang="en-US"/>
          </a:p>
        </p:txBody>
      </p:sp>
    </p:spTree>
    <p:extLst>
      <p:ext uri="{BB962C8B-B14F-4D97-AF65-F5344CB8AC3E}">
        <p14:creationId xmlns:p14="http://schemas.microsoft.com/office/powerpoint/2010/main" val="904414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2 </a:t>
            </a:r>
            <a:r>
              <a:rPr lang="en-US" dirty="0" err="1"/>
              <a:t>mins</a:t>
            </a:r>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11</a:t>
            </a:fld>
            <a:endParaRPr lang="en-US"/>
          </a:p>
        </p:txBody>
      </p:sp>
    </p:spTree>
    <p:extLst>
      <p:ext uri="{BB962C8B-B14F-4D97-AF65-F5344CB8AC3E}">
        <p14:creationId xmlns:p14="http://schemas.microsoft.com/office/powerpoint/2010/main" val="3076396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2 </a:t>
            </a:r>
            <a:r>
              <a:rPr lang="en-US" dirty="0" err="1"/>
              <a:t>mins</a:t>
            </a:r>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13</a:t>
            </a:fld>
            <a:endParaRPr lang="en-US"/>
          </a:p>
        </p:txBody>
      </p:sp>
    </p:spTree>
    <p:extLst>
      <p:ext uri="{BB962C8B-B14F-4D97-AF65-F5344CB8AC3E}">
        <p14:creationId xmlns:p14="http://schemas.microsoft.com/office/powerpoint/2010/main" val="1420511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14</a:t>
            </a:fld>
            <a:endParaRPr lang="en-US"/>
          </a:p>
        </p:txBody>
      </p:sp>
    </p:spTree>
    <p:extLst>
      <p:ext uri="{BB962C8B-B14F-4D97-AF65-F5344CB8AC3E}">
        <p14:creationId xmlns:p14="http://schemas.microsoft.com/office/powerpoint/2010/main" val="8149014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rand Mark — Positiv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275EB-D295-B044-B04D-B9E2FCE2B3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lide Number Placeholder 3">
            <a:extLst>
              <a:ext uri="{FF2B5EF4-FFF2-40B4-BE49-F238E27FC236}">
                <a16:creationId xmlns:a16="http://schemas.microsoft.com/office/drawing/2014/main" id="{C36A435C-E2C2-7A40-AAAA-64A88307FDF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4124349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 Image with aperture">
    <p:bg>
      <p:bgPr>
        <a:solidFill>
          <a:schemeClr val="bg1"/>
        </a:solidFill>
        <a:effectLst/>
      </p:bgPr>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004C880E-05DB-C843-B13A-F73FED15F55E}"/>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1621536" y="1334152"/>
            <a:ext cx="8951976" cy="1280160"/>
          </a:xfrm>
        </p:spPr>
        <p:txBody>
          <a:bodyPr anchor="ctr" anchorCtr="0">
            <a:noAutofit/>
          </a:bodyPr>
          <a:lstStyle>
            <a:lvl1pPr algn="ctr">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1621536" y="658368"/>
            <a:ext cx="8951976" cy="155448"/>
          </a:xfrm>
        </p:spPr>
        <p:txBody>
          <a:bodyPr anchor="ctr" anchorCtr="0">
            <a:noAutofit/>
          </a:bodyPr>
          <a:lstStyle>
            <a:lvl1pPr marL="0" indent="0" algn="ctr">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8" name="Freeform 7">
            <a:extLst>
              <a:ext uri="{FF2B5EF4-FFF2-40B4-BE49-F238E27FC236}">
                <a16:creationId xmlns:a16="http://schemas.microsoft.com/office/drawing/2014/main" id="{D3F5D70B-432F-E947-8A8C-D2EF8B5013A3}"/>
              </a:ext>
            </a:extLst>
          </p:cNvPr>
          <p:cNvSpPr/>
          <p:nvPr userDrawn="1"/>
        </p:nvSpPr>
        <p:spPr>
          <a:xfrm>
            <a:off x="1466088" y="0"/>
            <a:ext cx="9262872" cy="6858000"/>
          </a:xfrm>
          <a:custGeom>
            <a:avLst/>
            <a:gdLst>
              <a:gd name="connsiteX0" fmla="*/ 7426894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426894 w 9262872"/>
              <a:gd name="connsiteY6" fmla="*/ 6858000 h 6858000"/>
              <a:gd name="connsiteX7" fmla="*/ 7446589 w 9262872"/>
              <a:gd name="connsiteY7" fmla="*/ 6842530 h 6858000"/>
              <a:gd name="connsiteX8" fmla="*/ 9057132 w 9262872"/>
              <a:gd name="connsiteY8" fmla="*/ 3429000 h 6858000"/>
              <a:gd name="connsiteX9" fmla="*/ 7446589 w 9262872"/>
              <a:gd name="connsiteY9" fmla="*/ 15471 h 6858000"/>
              <a:gd name="connsiteX10" fmla="*/ 1518203 w 9262872"/>
              <a:gd name="connsiteY10" fmla="*/ 0 h 6858000"/>
              <a:gd name="connsiteX11" fmla="*/ 1835978 w 9262872"/>
              <a:gd name="connsiteY11" fmla="*/ 0 h 6858000"/>
              <a:gd name="connsiteX12" fmla="*/ 1816283 w 9262872"/>
              <a:gd name="connsiteY12" fmla="*/ 15471 h 6858000"/>
              <a:gd name="connsiteX13" fmla="*/ 205740 w 9262872"/>
              <a:gd name="connsiteY13" fmla="*/ 3429000 h 6858000"/>
              <a:gd name="connsiteX14" fmla="*/ 1816283 w 9262872"/>
              <a:gd name="connsiteY14" fmla="*/ 6842530 h 6858000"/>
              <a:gd name="connsiteX15" fmla="*/ 1835978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426894"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426894" y="6858000"/>
                </a:lnTo>
                <a:lnTo>
                  <a:pt x="7446589" y="6842530"/>
                </a:lnTo>
                <a:cubicBezTo>
                  <a:pt x="8430188" y="6031161"/>
                  <a:pt x="9057132" y="4803262"/>
                  <a:pt x="9057132" y="3429000"/>
                </a:cubicBezTo>
                <a:cubicBezTo>
                  <a:pt x="9057132" y="2054738"/>
                  <a:pt x="8430188" y="826840"/>
                  <a:pt x="7446589" y="15471"/>
                </a:cubicBezTo>
                <a:close/>
                <a:moveTo>
                  <a:pt x="1518203" y="0"/>
                </a:moveTo>
                <a:lnTo>
                  <a:pt x="1835978" y="0"/>
                </a:lnTo>
                <a:lnTo>
                  <a:pt x="1816283" y="15471"/>
                </a:lnTo>
                <a:cubicBezTo>
                  <a:pt x="832684" y="826840"/>
                  <a:pt x="205740" y="2054738"/>
                  <a:pt x="205740" y="3429000"/>
                </a:cubicBezTo>
                <a:cubicBezTo>
                  <a:pt x="205740" y="4803262"/>
                  <a:pt x="832684" y="6031161"/>
                  <a:pt x="1816283" y="6842530"/>
                </a:cubicBezTo>
                <a:lnTo>
                  <a:pt x="1835978"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9CD4AD9-34CE-DE46-9E0E-91726DFC890D}"/>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a:p>
        </p:txBody>
      </p:sp>
      <p:pic>
        <p:nvPicPr>
          <p:cNvPr id="9" name="Picture 8">
            <a:extLst>
              <a:ext uri="{FF2B5EF4-FFF2-40B4-BE49-F238E27FC236}">
                <a16:creationId xmlns:a16="http://schemas.microsoft.com/office/drawing/2014/main" id="{E1ED8175-0127-2F47-8796-C6899DDEA936}"/>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708479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lvl1pPr>
            <a:lvl3pPr>
              <a:buAutoNum type="arabicPeriod"/>
              <a:defRPr/>
            </a:lvl3pPr>
            <a:lvl4pPr>
              <a:buAutoNum type="arabicPeriod"/>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F4E962C-0BD3-2C49-BA40-132C79AA64C0}"/>
              </a:ext>
            </a:extLst>
          </p:cNvPr>
          <p:cNvSpPr>
            <a:spLocks noGrp="1"/>
          </p:cNvSpPr>
          <p:nvPr>
            <p:ph type="sldNum" sz="quarter" idx="14"/>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780615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A7EB8FB0-B730-6B46-AAE6-977071B0697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solidFill>
                  <a:schemeClr val="bg1"/>
                </a:solidFill>
              </a:defRPr>
            </a:lvl1pPr>
            <a:lvl2pPr>
              <a:defRPr>
                <a:solidFill>
                  <a:schemeClr val="bg1"/>
                </a:solidFill>
              </a:defRPr>
            </a:lvl2pPr>
            <a:lvl3pPr>
              <a:buAutoNum type="arabicPeriod"/>
              <a:defRPr>
                <a:solidFill>
                  <a:schemeClr val="bg1"/>
                </a:solidFill>
              </a:defRPr>
            </a:lvl3pPr>
            <a:lvl4pPr>
              <a:buAutoNum type="arabicPeriod"/>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A9FFEAED-17D6-4347-8B66-01B83148940F}"/>
              </a:ext>
            </a:extLst>
          </p:cNvPr>
          <p:cNvSpPr>
            <a:spLocks noGrp="1"/>
          </p:cNvSpPr>
          <p:nvPr>
            <p:ph type="sldNum" sz="quarter" idx="14"/>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2096038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5" name="Picture Placeholder 23">
            <a:extLst>
              <a:ext uri="{FF2B5EF4-FFF2-40B4-BE49-F238E27FC236}">
                <a16:creationId xmlns:a16="http://schemas.microsoft.com/office/drawing/2014/main" id="{9AF324A3-A62A-6C4A-AD2B-3849FA3C2F7D}"/>
              </a:ext>
            </a:extLst>
          </p:cNvPr>
          <p:cNvSpPr>
            <a:spLocks noGrp="1"/>
          </p:cNvSpPr>
          <p:nvPr>
            <p:ph type="pic" sz="quarter" idx="14" hasCustomPrompt="1"/>
          </p:nvPr>
        </p:nvSpPr>
        <p:spPr>
          <a:xfrm>
            <a:off x="5864352" y="0"/>
            <a:ext cx="6324600" cy="6858000"/>
          </a:xfrm>
          <a:custGeom>
            <a:avLst/>
            <a:gdLst>
              <a:gd name="connsiteX0" fmla="*/ 516790 w 6324600"/>
              <a:gd name="connsiteY0" fmla="*/ 0 h 6858000"/>
              <a:gd name="connsiteX1" fmla="*/ 6324600 w 6324600"/>
              <a:gd name="connsiteY1" fmla="*/ 0 h 6858000"/>
              <a:gd name="connsiteX2" fmla="*/ 6324600 w 6324600"/>
              <a:gd name="connsiteY2" fmla="*/ 6858000 h 6858000"/>
              <a:gd name="connsiteX3" fmla="*/ 516790 w 6324600"/>
              <a:gd name="connsiteY3" fmla="*/ 6858000 h 6858000"/>
              <a:gd name="connsiteX4" fmla="*/ 364310 w 6324600"/>
              <a:gd name="connsiteY4" fmla="*/ 6321024 h 6858000"/>
              <a:gd name="connsiteX5" fmla="*/ 0 w 6324600"/>
              <a:gd name="connsiteY5" fmla="*/ 3429000 h 6858000"/>
              <a:gd name="connsiteX6" fmla="*/ 364311 w 6324600"/>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4600" h="6858000">
                <a:moveTo>
                  <a:pt x="516790" y="0"/>
                </a:moveTo>
                <a:lnTo>
                  <a:pt x="6324600" y="0"/>
                </a:lnTo>
                <a:lnTo>
                  <a:pt x="6324600"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 Next Medium" panose="020B0602020204020303" pitchFamily="34" charset="77"/>
                <a:cs typeface="Arial" panose="020B0604020202020204" pitchFamily="34" charset="0"/>
              </a:defRPr>
            </a:lvl1pPr>
          </a:lstStyle>
          <a:p>
            <a:r>
              <a:rPr lang="en-US"/>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469087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4690872" cy="4572000"/>
          </a:xfrm>
        </p:spPr>
        <p:txBody>
          <a:bodyPr anchor="ctr" anchorCtr="0"/>
          <a:lstStyle>
            <a:lvl1pPr>
              <a:buAutoNum type="arabicPeriod"/>
              <a:defRPr/>
            </a:lvl1pPr>
            <a:lvl3pPr>
              <a:buAutoNum type="arabicPeriod"/>
              <a:defRPr/>
            </a:lvl3pPr>
            <a:lvl4pPr>
              <a:buAutoNum type="arabicPeriod"/>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A0B853EA-BBAA-514C-9A67-E8BE2826FDD1}"/>
              </a:ext>
            </a:extLst>
          </p:cNvPr>
          <p:cNvSpPr>
            <a:spLocks noGrp="1"/>
          </p:cNvSpPr>
          <p:nvPr>
            <p:ph type="sldNum" sz="quarter" idx="15"/>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84381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63"/>
        <p:cNvGrpSpPr/>
        <p:nvPr/>
      </p:nvGrpSpPr>
      <p:grpSpPr>
        <a:xfrm>
          <a:off x="0" y="0"/>
          <a:ext cx="0" cy="0"/>
          <a:chOff x="0" y="0"/>
          <a:chExt cx="0" cy="0"/>
        </a:xfrm>
      </p:grpSpPr>
      <p:sp>
        <p:nvSpPr>
          <p:cNvPr id="64" name="Google Shape;64;g64898ee317_0_29"/>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65" name="Google Shape;65;g64898ee317_0_29"/>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6" name="Google Shape;66;g64898ee317_0_2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19760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977314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Divider — Black 1 lin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048195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vider — Red 1 lin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996813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vider — Blue 1 lin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7101963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Divider — Green 1 lin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95808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rand Mark — Negativ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80853D-3584-A948-BFE4-CE06CAA2BA3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9DC715FF-437E-1140-A0C5-C135A00C753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58664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 Image 1 lin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D5721A84-F5F4-AE40-8900-8475A01D9087}"/>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3661652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Divider — Black 2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chorCtr="0">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2560702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Divider — Red 2 lin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07D02553-F605-DB49-A8C8-6661049D1D24}"/>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611416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vider — Blue 2 line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59D914B5-AA0B-D042-8138-CE0A0CACC237}"/>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0502456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Divider — Green 2 line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93B77B60-5256-094F-974D-8F64C0514E85}"/>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9953581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 Image 2 lines">
    <p:bg>
      <p:bgPr>
        <a:solidFill>
          <a:schemeClr val="bg1"/>
        </a:solidFill>
        <a:effectLst/>
      </p:bgPr>
    </p:bg>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31C68222-E8F1-1446-9FA0-428E005D79C3}"/>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6" name="Slide Number Placeholder 5">
            <a:extLst>
              <a:ext uri="{FF2B5EF4-FFF2-40B4-BE49-F238E27FC236}">
                <a16:creationId xmlns:a16="http://schemas.microsoft.com/office/drawing/2014/main" id="{F6CED96D-F838-504D-B853-E03B82C70465}"/>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986155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a:t>“Lorem Ipsum is simply dummy text of the printing </a:t>
            </a:r>
            <a:br>
              <a:rPr lang="en-US"/>
            </a:br>
            <a:r>
              <a:rPr lang="en-US"/>
              <a:t>and typesetting industry. Lorem Ipsum has been the industry’s standard </a:t>
            </a:r>
            <a:br>
              <a:rPr lang="en-US"/>
            </a:br>
            <a:r>
              <a:rPr lang="en-US"/>
              <a:t>dummy text ever since the 1500s, when an unknown printer </a:t>
            </a:r>
            <a:br>
              <a:rPr lang="en-US"/>
            </a:br>
            <a:r>
              <a:rPr lang="en-US"/>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5F0878CF-39E6-1641-981E-6C02DDAB9E5A}"/>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6365987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a:t>“Lorem Ipsum is simply dummy text of the printing </a:t>
            </a:r>
            <a:br>
              <a:rPr lang="en-US"/>
            </a:br>
            <a:r>
              <a:rPr lang="en-US"/>
              <a:t>and typesetting industry. Lorem Ipsum has been the industry’s standard </a:t>
            </a:r>
            <a:br>
              <a:rPr lang="en-US"/>
            </a:br>
            <a:r>
              <a:rPr lang="en-US"/>
              <a:t>dummy text ever since the 1500s, when an unknown printer </a:t>
            </a:r>
            <a:br>
              <a:rPr lang="en-US"/>
            </a:br>
            <a:r>
              <a:rPr lang="en-US"/>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6DD854D-BDD4-FC4A-9861-186CC48F8B8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8015219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a:t>“Lorem Ipsum is simply dummy text of the printing </a:t>
            </a:r>
            <a:br>
              <a:rPr lang="en-US"/>
            </a:br>
            <a:r>
              <a:rPr lang="en-US"/>
              <a:t>and typesetting industry. Lorem Ipsum has been the industry’s standard </a:t>
            </a:r>
            <a:br>
              <a:rPr lang="en-US"/>
            </a:br>
            <a:r>
              <a:rPr lang="en-US"/>
              <a:t>dummy text ever since the 1500s, when an unknown printer </a:t>
            </a:r>
            <a:br>
              <a:rPr lang="en-US"/>
            </a:br>
            <a:r>
              <a:rPr lang="en-US"/>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49F9EFD8-C98C-6449-9D3D-8284B19A229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912059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oic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a:t>Uncertainty = Possibilities</a:t>
            </a:r>
          </a:p>
        </p:txBody>
      </p:sp>
      <p:sp>
        <p:nvSpPr>
          <p:cNvPr id="3" name="Slide Number Placeholder 2">
            <a:extLst>
              <a:ext uri="{FF2B5EF4-FFF2-40B4-BE49-F238E27FC236}">
                <a16:creationId xmlns:a16="http://schemas.microsoft.com/office/drawing/2014/main" id="{E34AAB2B-E7DF-5344-B4F9-3BE101E18ED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38985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Divider — Black 2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chorCtr="0">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40285935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oice — Red">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ADD0CD-A098-B946-BE28-294A2772A5B2}"/>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
        <p:nvSpPr>
          <p:cNvPr id="4" name="Title 1">
            <a:extLst>
              <a:ext uri="{FF2B5EF4-FFF2-40B4-BE49-F238E27FC236}">
                <a16:creationId xmlns:a16="http://schemas.microsoft.com/office/drawing/2014/main" id="{165E5B2F-5967-724C-AD0F-B9349A3D04E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a:t>Uncertainty = Possibilities</a:t>
            </a:r>
          </a:p>
        </p:txBody>
      </p:sp>
    </p:spTree>
    <p:extLst>
      <p:ext uri="{BB962C8B-B14F-4D97-AF65-F5344CB8AC3E}">
        <p14:creationId xmlns:p14="http://schemas.microsoft.com/office/powerpoint/2010/main" val="9330224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oice — Blue">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745CE6-6E5B-6D46-A4F6-5C97D6A6740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a:t>Uncertainty = Possibilities</a:t>
            </a:r>
          </a:p>
        </p:txBody>
      </p:sp>
      <p:sp>
        <p:nvSpPr>
          <p:cNvPr id="5" name="Slide Number Placeholder 2">
            <a:extLst>
              <a:ext uri="{FF2B5EF4-FFF2-40B4-BE49-F238E27FC236}">
                <a16:creationId xmlns:a16="http://schemas.microsoft.com/office/drawing/2014/main" id="{46649A1E-9205-594C-8F03-51C4B7CB4B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7636078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oice 2 — Black">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Futura Next Book" panose="020B0502020204020303" pitchFamily="34" charset="77"/>
            </a:endParaRPr>
          </a:p>
        </p:txBody>
      </p:sp>
      <p:sp>
        <p:nvSpPr>
          <p:cNvPr id="20" name="Slide Number Placeholder 2">
            <a:extLst>
              <a:ext uri="{FF2B5EF4-FFF2-40B4-BE49-F238E27FC236}">
                <a16:creationId xmlns:a16="http://schemas.microsoft.com/office/drawing/2014/main" id="{006FC944-EA54-414A-AD06-FD39557D20D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9688297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oice 2 — Red">
    <p:bg>
      <p:bgPr>
        <a:solidFill>
          <a:schemeClr val="accent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6881828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oice 2 — Blue">
    <p:bg>
      <p:bgPr>
        <a:solidFill>
          <a:schemeClr val="accent2"/>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403689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mpaign — Black">
    <p:bg>
      <p:bgPr>
        <a:solidFill>
          <a:schemeClr val="tx1"/>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01C5D045-5EF6-8349-B228-AA77CD9B7646}"/>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12" name="Title 1">
            <a:extLst>
              <a:ext uri="{FF2B5EF4-FFF2-40B4-BE49-F238E27FC236}">
                <a16:creationId xmlns:a16="http://schemas.microsoft.com/office/drawing/2014/main" id="{AC479FDC-1FB9-C64C-9F8A-BA9CDA6AF77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3" name="Slide Number Placeholder 2">
            <a:extLst>
              <a:ext uri="{FF2B5EF4-FFF2-40B4-BE49-F238E27FC236}">
                <a16:creationId xmlns:a16="http://schemas.microsoft.com/office/drawing/2014/main" id="{592D0224-106B-E545-B842-20EB2D2B72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030676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mpaign — Red">
    <p:bg>
      <p:bgPr>
        <a:solidFill>
          <a:schemeClr val="accent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08372F1-3F3B-D74B-896F-E43107495A05}"/>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7" name="Title 1">
            <a:extLst>
              <a:ext uri="{FF2B5EF4-FFF2-40B4-BE49-F238E27FC236}">
                <a16:creationId xmlns:a16="http://schemas.microsoft.com/office/drawing/2014/main" id="{F27C4F54-01E1-AE42-A61D-5360DA25781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0" name="Slide Number Placeholder 2">
            <a:extLst>
              <a:ext uri="{FF2B5EF4-FFF2-40B4-BE49-F238E27FC236}">
                <a16:creationId xmlns:a16="http://schemas.microsoft.com/office/drawing/2014/main" id="{B66FB29C-A213-2942-B64E-EB34C4E8FF1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9527206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mpaign — Blue">
    <p:bg>
      <p:bgPr>
        <a:solidFill>
          <a:schemeClr val="accent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D56887B1-23F4-324F-9D7D-59B34B01A138}"/>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9" name="Title 1">
            <a:extLst>
              <a:ext uri="{FF2B5EF4-FFF2-40B4-BE49-F238E27FC236}">
                <a16:creationId xmlns:a16="http://schemas.microsoft.com/office/drawing/2014/main" id="{6C2BD267-34D5-A442-B4EC-EBE361FAB7C3}"/>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0" name="Slide Number Placeholder 2">
            <a:extLst>
              <a:ext uri="{FF2B5EF4-FFF2-40B4-BE49-F238E27FC236}">
                <a16:creationId xmlns:a16="http://schemas.microsoft.com/office/drawing/2014/main" id="{62666AF1-1C0F-A44F-A024-D0C1A31AB933}"/>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9008230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ize —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11" name="Freeform 10">
            <a:extLst>
              <a:ext uri="{FF2B5EF4-FFF2-40B4-BE49-F238E27FC236}">
                <a16:creationId xmlns:a16="http://schemas.microsoft.com/office/drawing/2014/main" id="{C6389E81-2C51-C14F-8B21-C5B308E14B55}"/>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2">
            <a:extLst>
              <a:ext uri="{FF2B5EF4-FFF2-40B4-BE49-F238E27FC236}">
                <a16:creationId xmlns:a16="http://schemas.microsoft.com/office/drawing/2014/main" id="{4147E1AE-A693-9A40-8B92-695D669D0E5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556065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ize — Red">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D55E8A7-ED80-634F-BCE7-6FD79EFF5EC9}"/>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6" name="Freeform 5">
            <a:extLst>
              <a:ext uri="{FF2B5EF4-FFF2-40B4-BE49-F238E27FC236}">
                <a16:creationId xmlns:a16="http://schemas.microsoft.com/office/drawing/2014/main" id="{71B4AFE0-C008-4B4C-8903-D42B405C01B7}"/>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EA5B2305-FC8A-6D46-AC6D-80FE94FCD99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927078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5015469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ize —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486CF9-4F12-DA4B-A735-7BCB0CE8AE35}"/>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6" name="Freeform 5">
            <a:extLst>
              <a:ext uri="{FF2B5EF4-FFF2-40B4-BE49-F238E27FC236}">
                <a16:creationId xmlns:a16="http://schemas.microsoft.com/office/drawing/2014/main" id="{85E69C55-8194-F349-926F-B9764AEFE053}"/>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6942612F-F6E9-F645-8FA9-065EB32F012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7964765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Agenda — Image">
    <p:spTree>
      <p:nvGrpSpPr>
        <p:cNvPr id="1" name=""/>
        <p:cNvGrpSpPr/>
        <p:nvPr/>
      </p:nvGrpSpPr>
      <p:grpSpPr>
        <a:xfrm>
          <a:off x="0" y="0"/>
          <a:ext cx="0" cy="0"/>
          <a:chOff x="0" y="0"/>
          <a:chExt cx="0" cy="0"/>
        </a:xfrm>
      </p:grpSpPr>
      <p:sp>
        <p:nvSpPr>
          <p:cNvPr id="5" name="Picture Placeholder 23">
            <a:extLst>
              <a:ext uri="{FF2B5EF4-FFF2-40B4-BE49-F238E27FC236}">
                <a16:creationId xmlns:a16="http://schemas.microsoft.com/office/drawing/2014/main" id="{9AF324A3-A62A-6C4A-AD2B-3849FA3C2F7D}"/>
              </a:ext>
            </a:extLst>
          </p:cNvPr>
          <p:cNvSpPr>
            <a:spLocks noGrp="1"/>
          </p:cNvSpPr>
          <p:nvPr>
            <p:ph type="pic" sz="quarter" idx="14" hasCustomPrompt="1"/>
          </p:nvPr>
        </p:nvSpPr>
        <p:spPr>
          <a:xfrm>
            <a:off x="5864352" y="0"/>
            <a:ext cx="6324600" cy="6858000"/>
          </a:xfrm>
          <a:custGeom>
            <a:avLst/>
            <a:gdLst>
              <a:gd name="connsiteX0" fmla="*/ 516790 w 6324600"/>
              <a:gd name="connsiteY0" fmla="*/ 0 h 6858000"/>
              <a:gd name="connsiteX1" fmla="*/ 6324600 w 6324600"/>
              <a:gd name="connsiteY1" fmla="*/ 0 h 6858000"/>
              <a:gd name="connsiteX2" fmla="*/ 6324600 w 6324600"/>
              <a:gd name="connsiteY2" fmla="*/ 6858000 h 6858000"/>
              <a:gd name="connsiteX3" fmla="*/ 516790 w 6324600"/>
              <a:gd name="connsiteY3" fmla="*/ 6858000 h 6858000"/>
              <a:gd name="connsiteX4" fmla="*/ 364310 w 6324600"/>
              <a:gd name="connsiteY4" fmla="*/ 6321024 h 6858000"/>
              <a:gd name="connsiteX5" fmla="*/ 0 w 6324600"/>
              <a:gd name="connsiteY5" fmla="*/ 3429000 h 6858000"/>
              <a:gd name="connsiteX6" fmla="*/ 364311 w 6324600"/>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4600" h="6858000">
                <a:moveTo>
                  <a:pt x="516790" y="0"/>
                </a:moveTo>
                <a:lnTo>
                  <a:pt x="6324600" y="0"/>
                </a:lnTo>
                <a:lnTo>
                  <a:pt x="6324600"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 Next Medium" panose="020B0602020204020303" pitchFamily="34" charset="77"/>
                <a:cs typeface="Arial" panose="020B0604020202020204" pitchFamily="34" charset="0"/>
              </a:defRPr>
            </a:lvl1pPr>
          </a:lstStyle>
          <a:p>
            <a:r>
              <a:rPr lang="en-US"/>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469087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4690872" cy="4572000"/>
          </a:xfrm>
        </p:spPr>
        <p:txBody>
          <a:bodyPr anchor="ctr" anchorCtr="0"/>
          <a:lstStyle>
            <a:lvl1pPr>
              <a:buAutoNum type="arabicPeriod"/>
              <a:defRPr/>
            </a:lvl1pPr>
            <a:lvl3pPr>
              <a:buAutoNum type="arabicPeriod"/>
              <a:defRPr/>
            </a:lvl3pPr>
            <a:lvl4pPr>
              <a:buAutoNum type="arabicPeriod"/>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A0B853EA-BBAA-514C-9A67-E8BE2826FDD1}"/>
              </a:ext>
            </a:extLst>
          </p:cNvPr>
          <p:cNvSpPr>
            <a:spLocks noGrp="1"/>
          </p:cNvSpPr>
          <p:nvPr>
            <p:ph type="sldNum" sz="quarter" idx="15"/>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1190646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ne Column: Image Right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 Next 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a:t>
            </a:r>
          </a:p>
        </p:txBody>
      </p:sp>
      <p:sp>
        <p:nvSpPr>
          <p:cNvPr id="10" name="Picture Placeholder 4">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3" name="Slide Number Placeholder 2">
            <a:extLst>
              <a:ext uri="{FF2B5EF4-FFF2-40B4-BE49-F238E27FC236}">
                <a16:creationId xmlns:a16="http://schemas.microsoft.com/office/drawing/2014/main" id="{81AF3099-DFCB-6645-89E4-159BC12332AB}"/>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656206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ne Column: Image Right Option 2">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22B65A8A-CD2C-654B-AFC8-42A98B91C012}"/>
              </a:ext>
            </a:extLst>
          </p:cNvPr>
          <p:cNvSpPr>
            <a:spLocks noGrp="1"/>
          </p:cNvSpPr>
          <p:nvPr>
            <p:ph type="pic" sz="quarter" idx="12" hasCustomPrompt="1"/>
          </p:nvPr>
        </p:nvSpPr>
        <p:spPr>
          <a:xfrm>
            <a:off x="3113436" y="0"/>
            <a:ext cx="9078564" cy="6858000"/>
          </a:xfrm>
          <a:custGeom>
            <a:avLst/>
            <a:gdLst>
              <a:gd name="connsiteX0" fmla="*/ 462 w 9078564"/>
              <a:gd name="connsiteY0" fmla="*/ 0 h 6858000"/>
              <a:gd name="connsiteX1" fmla="*/ 9078564 w 9078564"/>
              <a:gd name="connsiteY1" fmla="*/ 0 h 6858000"/>
              <a:gd name="connsiteX2" fmla="*/ 9078564 w 9078564"/>
              <a:gd name="connsiteY2" fmla="*/ 6858000 h 6858000"/>
              <a:gd name="connsiteX3" fmla="*/ 2667002 w 9078564"/>
              <a:gd name="connsiteY3" fmla="*/ 6858000 h 6858000"/>
              <a:gd name="connsiteX4" fmla="*/ 2626056 w 9078564"/>
              <a:gd name="connsiteY4" fmla="*/ 6815054 h 6858000"/>
              <a:gd name="connsiteX5" fmla="*/ 0 w 9078564"/>
              <a:gd name="connsiteY5" fmla="*/ 182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8564" h="6858000">
                <a:moveTo>
                  <a:pt x="462" y="0"/>
                </a:moveTo>
                <a:lnTo>
                  <a:pt x="9078564" y="0"/>
                </a:lnTo>
                <a:lnTo>
                  <a:pt x="9078564" y="6858000"/>
                </a:lnTo>
                <a:lnTo>
                  <a:pt x="2667002" y="6858000"/>
                </a:lnTo>
                <a:lnTo>
                  <a:pt x="2626056" y="6815054"/>
                </a:lnTo>
                <a:cubicBezTo>
                  <a:pt x="994442" y="5019904"/>
                  <a:pt x="0" y="2635226"/>
                  <a:pt x="0" y="182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3355848"/>
            <a:ext cx="2404872" cy="704088"/>
          </a:xfrm>
        </p:spPr>
        <p:txBody>
          <a:bodyPr anchor="t" anchorCtr="0"/>
          <a:lstStyle>
            <a:lvl1pPr>
              <a:defRPr sz="2300" b="0" i="0">
                <a:latin typeface="Futura Next 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4403054"/>
            <a:ext cx="2404872" cy="1771676"/>
          </a:xfrm>
        </p:spPr>
        <p:txBody>
          <a:bodyPr>
            <a:noAutofit/>
          </a:bodyPr>
          <a:lstStyle>
            <a:lvl1pPr>
              <a:defRPr/>
            </a:lvl1pPr>
          </a:lstStyle>
          <a:p>
            <a:pPr lvl="0"/>
            <a:r>
              <a:rPr lang="en-US"/>
              <a:t>Lorem Ipsum is simply dummy text of the printing and typesetting industry. Lorem Ipsum has been the industry's standard dummy text ever since the 1500s.</a:t>
            </a:r>
          </a:p>
        </p:txBody>
      </p:sp>
      <p:sp>
        <p:nvSpPr>
          <p:cNvPr id="3" name="Slide Number Placeholder 2">
            <a:extLst>
              <a:ext uri="{FF2B5EF4-FFF2-40B4-BE49-F238E27FC236}">
                <a16:creationId xmlns:a16="http://schemas.microsoft.com/office/drawing/2014/main" id="{18133FC2-193D-634C-833D-4A9C30650180}"/>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141547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 Column: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9E1FF214-90D7-E24E-922F-0ED2770E7BE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 Next 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a:t>
            </a:r>
          </a:p>
        </p:txBody>
      </p:sp>
      <p:sp>
        <p:nvSpPr>
          <p:cNvPr id="3" name="Slide Number Placeholder 2">
            <a:extLst>
              <a:ext uri="{FF2B5EF4-FFF2-40B4-BE49-F238E27FC236}">
                <a16:creationId xmlns:a16="http://schemas.microsoft.com/office/drawing/2014/main" id="{7174584E-B4DF-7D42-8B27-EE3368B4BFA4}"/>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5300029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ne Column: Image Left">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0" y="0"/>
            <a:ext cx="5907024"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a:t>Long title sentence case, Lorem Ipsum has been the industry’s standard dummy text ever since the 1500s.</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9206727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alf circle image: Image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15" name="Picture Placeholder 14">
            <a:extLst>
              <a:ext uri="{FF2B5EF4-FFF2-40B4-BE49-F238E27FC236}">
                <a16:creationId xmlns:a16="http://schemas.microsoft.com/office/drawing/2014/main" id="{7AFD2F91-B811-6843-97ED-4D5DEAF431EC}"/>
              </a:ext>
            </a:extLst>
          </p:cNvPr>
          <p:cNvSpPr>
            <a:spLocks noGrp="1"/>
          </p:cNvSpPr>
          <p:nvPr>
            <p:ph type="pic" sz="quarter" idx="17" hasCustomPrompt="1"/>
          </p:nvPr>
        </p:nvSpPr>
        <p:spPr>
          <a:xfrm>
            <a:off x="0" y="0"/>
            <a:ext cx="5910073" cy="6858000"/>
          </a:xfrm>
          <a:custGeom>
            <a:avLst/>
            <a:gdLst>
              <a:gd name="connsiteX0" fmla="*/ 0 w 5910073"/>
              <a:gd name="connsiteY0" fmla="*/ 0 h 6858000"/>
              <a:gd name="connsiteX1" fmla="*/ 5405049 w 5910073"/>
              <a:gd name="connsiteY1" fmla="*/ 0 h 6858000"/>
              <a:gd name="connsiteX2" fmla="*/ 5500177 w 5910073"/>
              <a:gd name="connsiteY2" fmla="*/ 330085 h 6858000"/>
              <a:gd name="connsiteX3" fmla="*/ 5910073 w 5910073"/>
              <a:gd name="connsiteY3" fmla="*/ 3428999 h 6858000"/>
              <a:gd name="connsiteX4" fmla="*/ 5500179 w 5910073"/>
              <a:gd name="connsiteY4" fmla="*/ 6527913 h 6858000"/>
              <a:gd name="connsiteX5" fmla="*/ 5405049 w 5910073"/>
              <a:gd name="connsiteY5" fmla="*/ 6858000 h 6858000"/>
              <a:gd name="connsiteX6" fmla="*/ 0 w 59100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3" h="6858000">
                <a:moveTo>
                  <a:pt x="0" y="0"/>
                </a:moveTo>
                <a:lnTo>
                  <a:pt x="5405049" y="0"/>
                </a:lnTo>
                <a:lnTo>
                  <a:pt x="5500177" y="330085"/>
                </a:lnTo>
                <a:cubicBezTo>
                  <a:pt x="5767461" y="1317794"/>
                  <a:pt x="5910073" y="2356742"/>
                  <a:pt x="5910073" y="3428999"/>
                </a:cubicBezTo>
                <a:cubicBezTo>
                  <a:pt x="5910073" y="4501256"/>
                  <a:pt x="5767463" y="5540205"/>
                  <a:pt x="5500179" y="6527913"/>
                </a:cubicBezTo>
                <a:lnTo>
                  <a:pt x="5405049" y="6858000"/>
                </a:lnTo>
                <a:lnTo>
                  <a:pt x="0" y="6858000"/>
                </a:ln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17" name="Title 1">
            <a:extLst>
              <a:ext uri="{FF2B5EF4-FFF2-40B4-BE49-F238E27FC236}">
                <a16:creationId xmlns:a16="http://schemas.microsoft.com/office/drawing/2014/main" id="{B7220531-D027-3A4A-9F33-305E544BE670}"/>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a:t>Long title sentence case, Lorem Ipsum has been the industry’s standard dummy text ever since the 1500s.</a:t>
            </a:r>
          </a:p>
        </p:txBody>
      </p:sp>
      <p:sp>
        <p:nvSpPr>
          <p:cNvPr id="18" name="Text Placeholder 8">
            <a:extLst>
              <a:ext uri="{FF2B5EF4-FFF2-40B4-BE49-F238E27FC236}">
                <a16:creationId xmlns:a16="http://schemas.microsoft.com/office/drawing/2014/main" id="{79C3CC2B-114F-6B45-A6BC-67F381F62135}"/>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4702836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alf circle image: Image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13" name="Picture Placeholder 12">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 Next Medium" panose="020B0602020204020303" pitchFamily="34" charset="77"/>
                <a:cs typeface="Arial" panose="020B0604020202020204" pitchFamily="34" charset="0"/>
              </a:defRPr>
            </a:lvl1pPr>
          </a:lstStyle>
          <a:p>
            <a:r>
              <a:rPr lang="en-US"/>
              <a:t>Drag and drop image or click icon to add</a:t>
            </a:r>
          </a:p>
        </p:txBody>
      </p:sp>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85800"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a:t>Long title sentence case, Lorem Ipsum has been the industry’s standard dummy text ever since the 1500s.</a:t>
            </a:r>
          </a:p>
        </p:txBody>
      </p:sp>
      <p:sp>
        <p:nvSpPr>
          <p:cNvPr id="15" name="Text Placeholder 8">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685800"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19640802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2183710"/>
            <a:ext cx="10817352" cy="3639312"/>
          </a:xfrm>
        </p:spPr>
        <p:txBody>
          <a:bodyPr numCol="2"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0"/>
            <a:endParaRPr lang="en-US"/>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endParaRPr lang="en-US"/>
          </a:p>
          <a:p>
            <a:pPr lvl="0"/>
            <a:r>
              <a:rPr lang="en-US"/>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1788850"/>
            <a:ext cx="10817352" cy="254813"/>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8384164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with short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2862072"/>
            <a:ext cx="3355848" cy="1143000"/>
          </a:xfrm>
        </p:spPr>
        <p:txBody>
          <a:bodyPr anchor="ctr" anchorCtr="0">
            <a:noAutofit/>
          </a:bodyPr>
          <a:lstStyle>
            <a:lvl1pPr>
              <a:defRPr sz="2300" b="0" i="0">
                <a:latin typeface="Futura Next Medium" panose="020B0602020204020303" pitchFamily="34" charset="77"/>
              </a:defRPr>
            </a:lvl1pPr>
          </a:lstStyle>
          <a:p>
            <a:r>
              <a:rPr lang="en-US"/>
              <a:t>Long title sentence case, lorem ipsum has been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358384" y="1901952"/>
            <a:ext cx="6153912" cy="3657600"/>
          </a:xfrm>
        </p:spPr>
        <p:txBody>
          <a:bodyPr numCol="1"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0"/>
            <a:endParaRPr lang="en-US"/>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5358384" y="1490472"/>
            <a:ext cx="6153912"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3" name="Slide Number Placeholder 2">
            <a:extLst>
              <a:ext uri="{FF2B5EF4-FFF2-40B4-BE49-F238E27FC236}">
                <a16:creationId xmlns:a16="http://schemas.microsoft.com/office/drawing/2014/main" id="{EC7A992B-7848-D544-B4C3-4AAC89692C85}"/>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4013203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alf circle image: Image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13" name="Picture Placeholder 12">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 Next Medium" panose="020B0602020204020303" pitchFamily="34" charset="77"/>
                <a:cs typeface="Arial" panose="020B0604020202020204" pitchFamily="34" charset="0"/>
              </a:defRPr>
            </a:lvl1pPr>
          </a:lstStyle>
          <a:p>
            <a:r>
              <a:rPr lang="en-US"/>
              <a:t>Drag and drop image or click icon to add</a:t>
            </a:r>
          </a:p>
        </p:txBody>
      </p:sp>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85800" y="886969"/>
            <a:ext cx="5221224" cy="1141274"/>
          </a:xfrm>
        </p:spPr>
        <p:txBody>
          <a:bodyPr anchor="t" anchorCtr="0">
            <a:spAutoFit/>
          </a:bodyPr>
          <a:lstStyle>
            <a:lvl1pPr>
              <a:lnSpc>
                <a:spcPct val="110000"/>
              </a:lnSpc>
              <a:defRPr sz="2299" b="0" i="0">
                <a:latin typeface="Futura Next Medium" panose="020B0602020204020303" pitchFamily="34" charset="77"/>
              </a:defRPr>
            </a:lvl1pPr>
          </a:lstStyle>
          <a:p>
            <a:r>
              <a:rPr lang="en-US"/>
              <a:t>Long title sentence case, Lorem Ipsum has been the industry’s standard dummy text ever since the 1500s.</a:t>
            </a:r>
          </a:p>
        </p:txBody>
      </p:sp>
      <p:sp>
        <p:nvSpPr>
          <p:cNvPr id="15" name="Text Placeholder 8">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685800"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5457480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6" name="Chart Placeholder 12">
            <a:extLst>
              <a:ext uri="{FF2B5EF4-FFF2-40B4-BE49-F238E27FC236}">
                <a16:creationId xmlns:a16="http://schemas.microsoft.com/office/drawing/2014/main" id="{7AEAD2CC-107A-354B-9784-21BB6F199BA3}"/>
              </a:ext>
            </a:extLst>
          </p:cNvPr>
          <p:cNvSpPr>
            <a:spLocks noGrp="1"/>
          </p:cNvSpPr>
          <p:nvPr>
            <p:ph type="chart" sz="quarter" idx="10" hasCustomPrompt="1"/>
          </p:nvPr>
        </p:nvSpPr>
        <p:spPr>
          <a:xfrm>
            <a:off x="685979" y="1805796"/>
            <a:ext cx="10820170" cy="4136136"/>
          </a:xfrm>
          <a:prstGeom prst="rect">
            <a:avLst/>
          </a:prstGeom>
        </p:spPr>
        <p:txBody>
          <a:bodyPr tIns="914400" anchor="ctr" anchorCtr="0"/>
          <a:lstStyle>
            <a:lvl1pPr algn="ctr">
              <a:defRPr b="0" i="0"/>
            </a:lvl1pPr>
          </a:lstStyle>
          <a:p>
            <a:r>
              <a:rPr lang="en-US"/>
              <a:t>Insert or create a chart</a:t>
            </a:r>
          </a:p>
        </p:txBody>
      </p:sp>
      <p:sp>
        <p:nvSpPr>
          <p:cNvPr id="3" name="Slide Number Placeholder 2">
            <a:extLst>
              <a:ext uri="{FF2B5EF4-FFF2-40B4-BE49-F238E27FC236}">
                <a16:creationId xmlns:a16="http://schemas.microsoft.com/office/drawing/2014/main" id="{93E60096-6BE3-B249-A1A7-82EB308A1B48}"/>
              </a:ext>
            </a:extLst>
          </p:cNvPr>
          <p:cNvSpPr>
            <a:spLocks noGrp="1"/>
          </p:cNvSpPr>
          <p:nvPr>
            <p:ph type="sldNum" sz="quarter" idx="11"/>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8936635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5479967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ogo with Copy">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097280"/>
            <a:ext cx="3355848" cy="4206240"/>
          </a:xfrm>
        </p:spPr>
        <p:txBody>
          <a:bodyPr numCol="1"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685800"/>
            <a:ext cx="3355848"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6" name="Picture Placeholder 14">
            <a:extLst>
              <a:ext uri="{FF2B5EF4-FFF2-40B4-BE49-F238E27FC236}">
                <a16:creationId xmlns:a16="http://schemas.microsoft.com/office/drawing/2014/main" id="{909FA3C1-387A-6442-B58B-1D1E68584C0C}"/>
              </a:ext>
            </a:extLst>
          </p:cNvPr>
          <p:cNvSpPr>
            <a:spLocks noGrp="1"/>
          </p:cNvSpPr>
          <p:nvPr>
            <p:ph type="pic" sz="quarter" idx="12" hasCustomPrompt="1"/>
          </p:nvPr>
        </p:nvSpPr>
        <p:spPr>
          <a:xfrm>
            <a:off x="4419600" y="0"/>
            <a:ext cx="7772400"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Insert your logos here</a:t>
            </a:r>
          </a:p>
        </p:txBody>
      </p:sp>
      <p:sp>
        <p:nvSpPr>
          <p:cNvPr id="2" name="Slide Number Placeholder 1">
            <a:extLst>
              <a:ext uri="{FF2B5EF4-FFF2-40B4-BE49-F238E27FC236}">
                <a16:creationId xmlns:a16="http://schemas.microsoft.com/office/drawing/2014/main" id="{183063AE-43C7-0448-9F6E-8CF9A35727E2}"/>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582866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ogo Full Page">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D3FCD2E8-B38F-154E-A1D1-148E331A35C0}"/>
              </a:ext>
            </a:extLst>
          </p:cNvPr>
          <p:cNvSpPr>
            <a:spLocks noGrp="1"/>
          </p:cNvSpPr>
          <p:nvPr>
            <p:ph type="pic" sz="quarter" idx="11" hasCustomPrompt="1"/>
          </p:nvPr>
        </p:nvSpPr>
        <p:spPr>
          <a:xfrm>
            <a:off x="0" y="0"/>
            <a:ext cx="12188952"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Insert your logos here</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4" name="Slide Number Placeholder 3">
            <a:extLst>
              <a:ext uri="{FF2B5EF4-FFF2-40B4-BE49-F238E27FC236}">
                <a16:creationId xmlns:a16="http://schemas.microsoft.com/office/drawing/2014/main" id="{5F643FF8-B6AD-F44E-B5A7-CEB62A0D2D01}"/>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0609477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EB734-3B5F-884D-8F8F-73E2C7325AB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9276522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ack Cover — Whit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latin typeface="Futura Next Medium" panose="020B0602020204020303" pitchFamily="34" charset="77"/>
              </a:rPr>
              <a:t>copyright </a:t>
            </a:r>
            <a:r>
              <a:rPr lang="en-US" sz="700" b="0" i="0" spc="20" baseline="0" err="1">
                <a:latin typeface="Futura Next Medium" panose="020B0602020204020303" pitchFamily="34" charset="77"/>
              </a:rPr>
              <a:t>publicis</a:t>
            </a:r>
            <a:r>
              <a:rPr lang="en-US" sz="700" b="0" i="0" spc="20" baseline="0">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031AFE5F-9272-664A-9A90-2B4544EDBDD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8717703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ack Cover — Black">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solidFill>
                  <a:schemeClr val="bg1"/>
                </a:solidFill>
                <a:latin typeface="Futura Next Medium" panose="020B0602020204020303" pitchFamily="34" charset="77"/>
              </a:rPr>
              <a:t>copyright </a:t>
            </a:r>
            <a:r>
              <a:rPr lang="en-US" sz="700" b="0" i="0" spc="20" baseline="0" err="1">
                <a:solidFill>
                  <a:schemeClr val="bg1"/>
                </a:solidFill>
                <a:latin typeface="Futura Next Medium" panose="020B0602020204020303" pitchFamily="34" charset="77"/>
              </a:rPr>
              <a:t>publicis</a:t>
            </a:r>
            <a:r>
              <a:rPr lang="en-US" sz="700" b="0" i="0" spc="20" baseline="0">
                <a:solidFill>
                  <a:schemeClr val="bg1"/>
                </a:solidFill>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C3F1D690-9499-944F-AC1D-7168434A8E6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4690897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ack Cover — Re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solidFill>
                  <a:schemeClr val="bg1"/>
                </a:solidFill>
                <a:latin typeface="Futura Next Medium" panose="020B0602020204020303" pitchFamily="34" charset="77"/>
              </a:rPr>
              <a:t>copyright </a:t>
            </a:r>
            <a:r>
              <a:rPr lang="en-US" sz="700" b="0" i="0" spc="20" baseline="0" err="1">
                <a:solidFill>
                  <a:schemeClr val="bg1"/>
                </a:solidFill>
                <a:latin typeface="Futura Next Medium" panose="020B0602020204020303" pitchFamily="34" charset="77"/>
              </a:rPr>
              <a:t>publicis</a:t>
            </a:r>
            <a:r>
              <a:rPr lang="en-US" sz="700" b="0" i="0" spc="20" baseline="0">
                <a:solidFill>
                  <a:schemeClr val="bg1"/>
                </a:solidFill>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9D35D841-60FA-F54C-8361-3125225056D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accent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077038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accent6">
                    <a:lumMod val="75000"/>
                  </a:schemeClr>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F92F5F56-84DA-234F-93AB-E85F3DA85A1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pic>
        <p:nvPicPr>
          <p:cNvPr id="6" name="Picture 5">
            <a:extLst>
              <a:ext uri="{FF2B5EF4-FFF2-40B4-BE49-F238E27FC236}">
                <a16:creationId xmlns:a16="http://schemas.microsoft.com/office/drawing/2014/main" id="{33C543DD-53B7-1C47-9BCA-7077012C1DE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054926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879F0978-C717-A14F-A261-571244E08F4C}"/>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CDC32020-32CD-184C-8C27-BDD180D62E0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217561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2D23D815-5831-B842-B6A7-4A74C2DE8B84}"/>
              </a:ext>
            </a:extLst>
          </p:cNvPr>
          <p:cNvSpPr>
            <a:spLocks noGrp="1"/>
          </p:cNvSpPr>
          <p:nvPr>
            <p:ph type="sldNum" sz="quarter" idx="10"/>
          </p:nvPr>
        </p:nvSpPr>
        <p:spPr/>
        <p:txBody>
          <a:bodyPr/>
          <a:lstStyle>
            <a:lvl1pPr>
              <a:defRPr>
                <a:solidFill>
                  <a:schemeClr val="accent1"/>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9C91807C-A807-9B42-949D-0838F55D0138}"/>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3773919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 Imag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1619C0CE-918E-CD49-BA51-850645D47681}"/>
              </a:ext>
            </a:extLst>
          </p:cNvPr>
          <p:cNvSpPr>
            <a:spLocks noGrp="1"/>
          </p:cNvSpPr>
          <p:nvPr>
            <p:ph type="pic" sz="quarter" idx="11" hasCustomPrompt="1"/>
          </p:nvPr>
        </p:nvSpPr>
        <p:spPr>
          <a:xfrm>
            <a:off x="0" y="0"/>
            <a:ext cx="12188952" cy="6858000"/>
          </a:xfrm>
          <a:solidFill>
            <a:schemeClr val="accent6">
              <a:lumMod val="60000"/>
              <a:lumOff val="40000"/>
            </a:schemeClr>
          </a:solidFill>
        </p:spPr>
        <p:txBody>
          <a:bodyPr tIns="0" bIns="182880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35C1767D-5E00-E14A-A317-4B75DF8E3C81}"/>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82C9F59F-8E08-F548-85A2-C2376536CC99}"/>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4735194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4.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1B4FED0-E9AE-EB45-B8EA-D99C685DB8A7}"/>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22741864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734" r:id="rId3"/>
    <p:sldLayoutId id="2147483735" r:id="rId4"/>
    <p:sldLayoutId id="2147483737" r:id="rId5"/>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5B26F31D-E842-F94E-B01A-672580FAE96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9515907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56D247-3C63-4B4D-9D8E-FC3B25350A4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3897208"/>
      </p:ext>
    </p:extLst>
  </p:cSld>
  <p:clrMap bg1="lt1" tx1="dk1" bg2="lt2" tx2="dk2" accent1="accent1" accent2="accent2" accent3="accent3" accent4="accent4" accent5="accent5" accent6="accent6" hlink="hlink" folHlink="folHlink"/>
  <p:sldLayoutIdLst>
    <p:sldLayoutId id="2147483660" r:id="rId1"/>
    <p:sldLayoutId id="2147483671" r:id="rId2"/>
    <p:sldLayoutId id="2147483672" r:id="rId3"/>
    <p:sldLayoutId id="2147483738" r:id="rId4"/>
    <p:sldLayoutId id="2147483739" r:id="rId5"/>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b="0" i="0" kern="1200">
          <a:solidFill>
            <a:schemeClr val="tx1"/>
          </a:solidFill>
          <a:latin typeface="Futura Next Book" panose="020B0502020204020303" pitchFamily="34" charset="77"/>
          <a:ea typeface="+mn-ea"/>
          <a:cs typeface="+mn-cs"/>
        </a:defRPr>
      </a:lvl1pPr>
      <a:lvl2pPr marL="690563" indent="-342900"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2pPr>
      <a:lvl3pPr marL="1031875"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3pPr>
      <a:lvl4pPr marL="1373188"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4pPr>
      <a:lvl5pPr marL="1714500"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F26B43"/>
          </p15:clr>
        </p15:guide>
        <p15:guide id="2" pos="432" userDrawn="1">
          <p15:clr>
            <a:srgbClr val="F26B43"/>
          </p15:clr>
        </p15:guide>
        <p15:guide id="3" pos="7248" userDrawn="1">
          <p15:clr>
            <a:srgbClr val="F26B43"/>
          </p15:clr>
        </p15:guide>
        <p15:guide id="4" pos="768" userDrawn="1">
          <p15:clr>
            <a:srgbClr val="F26B43"/>
          </p15:clr>
        </p15:guide>
        <p15:guide id="5" pos="1008" userDrawn="1">
          <p15:clr>
            <a:srgbClr val="F26B43"/>
          </p15:clr>
        </p15:guide>
        <p15:guide id="6" pos="1368" userDrawn="1">
          <p15:clr>
            <a:srgbClr val="F26B43"/>
          </p15:clr>
        </p15:guide>
        <p15:guide id="7" pos="1608" userDrawn="1">
          <p15:clr>
            <a:srgbClr val="F26B43"/>
          </p15:clr>
        </p15:guide>
        <p15:guide id="8" pos="1944" userDrawn="1">
          <p15:clr>
            <a:srgbClr val="F26B43"/>
          </p15:clr>
        </p15:guide>
        <p15:guide id="9" pos="2184" userDrawn="1">
          <p15:clr>
            <a:srgbClr val="F26B43"/>
          </p15:clr>
        </p15:guide>
        <p15:guide id="10" pos="2544" userDrawn="1">
          <p15:clr>
            <a:srgbClr val="F26B43"/>
          </p15:clr>
        </p15:guide>
        <p15:guide id="11" pos="2784" userDrawn="1">
          <p15:clr>
            <a:srgbClr val="F26B43"/>
          </p15:clr>
        </p15:guide>
        <p15:guide id="12" pos="3120" userDrawn="1">
          <p15:clr>
            <a:srgbClr val="F26B43"/>
          </p15:clr>
        </p15:guide>
        <p15:guide id="13" pos="3360" userDrawn="1">
          <p15:clr>
            <a:srgbClr val="F26B43"/>
          </p15:clr>
        </p15:guide>
        <p15:guide id="14" pos="3720" userDrawn="1">
          <p15:clr>
            <a:srgbClr val="F26B43"/>
          </p15:clr>
        </p15:guide>
        <p15:guide id="15" pos="3960" userDrawn="1">
          <p15:clr>
            <a:srgbClr val="F26B43"/>
          </p15:clr>
        </p15:guide>
        <p15:guide id="16" pos="4320" userDrawn="1">
          <p15:clr>
            <a:srgbClr val="F26B43"/>
          </p15:clr>
        </p15:guide>
        <p15:guide id="17" pos="4560" userDrawn="1">
          <p15:clr>
            <a:srgbClr val="F26B43"/>
          </p15:clr>
        </p15:guide>
        <p15:guide id="18" pos="4896" userDrawn="1">
          <p15:clr>
            <a:srgbClr val="F26B43"/>
          </p15:clr>
        </p15:guide>
        <p15:guide id="19" pos="5136" userDrawn="1">
          <p15:clr>
            <a:srgbClr val="F26B43"/>
          </p15:clr>
        </p15:guide>
        <p15:guide id="20" pos="5496" userDrawn="1">
          <p15:clr>
            <a:srgbClr val="F26B43"/>
          </p15:clr>
        </p15:guide>
        <p15:guide id="21" pos="5736" userDrawn="1">
          <p15:clr>
            <a:srgbClr val="F26B43"/>
          </p15:clr>
        </p15:guide>
        <p15:guide id="22" pos="6072" userDrawn="1">
          <p15:clr>
            <a:srgbClr val="F26B43"/>
          </p15:clr>
        </p15:guide>
        <p15:guide id="23" pos="6312" userDrawn="1">
          <p15:clr>
            <a:srgbClr val="F26B43"/>
          </p15:clr>
        </p15:guide>
        <p15:guide id="24" pos="6672" userDrawn="1">
          <p15:clr>
            <a:srgbClr val="F26B43"/>
          </p15:clr>
        </p15:guide>
        <p15:guide id="25" pos="6912" userDrawn="1">
          <p15:clr>
            <a:srgbClr val="F26B43"/>
          </p15:clr>
        </p15:guide>
        <p15:guide id="26" orient="horz" pos="388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E71633F-89C2-D443-A783-E6D80E402F40}"/>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90754725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673" r:id="rId6"/>
    <p:sldLayoutId id="2147483678" r:id="rId7"/>
    <p:sldLayoutId id="2147483679" r:id="rId8"/>
    <p:sldLayoutId id="2147483680" r:id="rId9"/>
    <p:sldLayoutId id="2147483681" r:id="rId10"/>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9E9B580-C7EC-734A-A84D-D97940BC18C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5511825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Minion Pro" panose="02040503050306020203" pitchFamily="18" charset="0"/>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61A8965C-3ACE-0E4F-B84D-EFEBB77BE1B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4897377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725" r:id="rId4"/>
    <p:sldLayoutId id="2147483726" r:id="rId5"/>
    <p:sldLayoutId id="2147483727" r:id="rId6"/>
    <p:sldLayoutId id="2147483722" r:id="rId7"/>
    <p:sldLayoutId id="2147483723" r:id="rId8"/>
    <p:sldLayoutId id="2147483724" r:id="rId9"/>
    <p:sldLayoutId id="2147483719" r:id="rId10"/>
    <p:sldLayoutId id="2147483720" r:id="rId11"/>
    <p:sldLayoutId id="2147483721" r:id="rId12"/>
    <p:sldLayoutId id="2147483740" r:id="rId1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03539961"/>
      </p:ext>
    </p:extLst>
  </p:cSld>
  <p:clrMap bg1="lt1" tx1="dk1" bg2="lt2" tx2="dk2" accent1="accent1" accent2="accent2" accent3="accent3" accent4="accent4" accent5="accent5" accent6="accent6" hlink="hlink" folHlink="folHlink"/>
  <p:sldLayoutIdLst>
    <p:sldLayoutId id="2147483692" r:id="rId1"/>
    <p:sldLayoutId id="2147483700" r:id="rId2"/>
    <p:sldLayoutId id="2147483701" r:id="rId3"/>
    <p:sldLayoutId id="2147483702" r:id="rId4"/>
    <p:sldLayoutId id="2147483718" r:id="rId5"/>
    <p:sldLayoutId id="2147483717" r:id="rId6"/>
    <p:sldLayoutId id="2147483703" r:id="rId7"/>
    <p:sldLayoutId id="2147483704" r:id="rId8"/>
    <p:sldLayoutId id="2147483705" r:id="rId9"/>
    <p:sldLayoutId id="2147483706" r:id="rId10"/>
    <p:sldLayoutId id="2147483707" r:id="rId11"/>
    <p:sldLayoutId id="2147483708" r:id="rId12"/>
    <p:sldLayoutId id="2147483709" r:id="rId13"/>
  </p:sldLayoutIdLst>
  <p:hf hdr="0" ftr="0" dt="0"/>
  <p:txStyles>
    <p:titleStyle>
      <a:lvl1pPr algn="l" defTabSz="914400" rtl="0" eaLnBrk="1" latinLnBrk="0" hangingPunct="1">
        <a:lnSpc>
          <a:spcPct val="11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0"/>
        </a:spcBef>
        <a:buFontTx/>
        <a:buNone/>
        <a:defRPr sz="1400" kern="1200">
          <a:solidFill>
            <a:schemeClr val="tx1"/>
          </a:solidFill>
          <a:latin typeface="+mn-lt"/>
          <a:ea typeface="+mn-ea"/>
          <a:cs typeface="+mn-cs"/>
        </a:defRPr>
      </a:lvl1pPr>
      <a:lvl2pPr marL="171450" indent="-16510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429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1435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6858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87805E49-DA53-814D-A542-A53F9A98FD7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53533202"/>
      </p:ext>
    </p:extLst>
  </p:cSld>
  <p:clrMap bg1="lt1" tx1="dk1" bg2="lt2" tx2="dk2" accent1="accent1" accent2="accent2" accent3="accent3" accent4="accent4" accent5="accent5" accent6="accent6" hlink="hlink" folHlink="folHlink"/>
  <p:sldLayoutIdLst>
    <p:sldLayoutId id="2147483698" r:id="rId1"/>
    <p:sldLayoutId id="2147483711" r:id="rId2"/>
    <p:sldLayoutId id="2147483710"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54.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1.jpg"/><Relationship Id="rId5" Type="http://schemas.openxmlformats.org/officeDocument/2006/relationships/image" Target="../media/image20.jpg"/><Relationship Id="rId10" Type="http://schemas.openxmlformats.org/officeDocument/2006/relationships/image" Target="../media/image25.jpg"/><Relationship Id="rId4" Type="http://schemas.openxmlformats.org/officeDocument/2006/relationships/image" Target="../media/image19.jpg"/><Relationship Id="rId9"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fif"/></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jpg"/><Relationship Id="rId18" Type="http://schemas.openxmlformats.org/officeDocument/2006/relationships/image" Target="../media/image49.png"/><Relationship Id="rId3" Type="http://schemas.openxmlformats.org/officeDocument/2006/relationships/image" Target="../media/image34.png"/><Relationship Id="rId21" Type="http://schemas.openxmlformats.org/officeDocument/2006/relationships/image" Target="../media/image52.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15.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13.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5.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fif"/></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8.png"/><Relationship Id="rId3" Type="http://schemas.openxmlformats.org/officeDocument/2006/relationships/image" Target="../media/image34.png"/><Relationship Id="rId7" Type="http://schemas.openxmlformats.org/officeDocument/2006/relationships/image" Target="../media/image41.png"/><Relationship Id="rId12" Type="http://schemas.openxmlformats.org/officeDocument/2006/relationships/image" Target="../media/image47.png"/><Relationship Id="rId2" Type="http://schemas.openxmlformats.org/officeDocument/2006/relationships/notesSlide" Target="../notesSlides/notesSlide25.xml"/><Relationship Id="rId16" Type="http://schemas.openxmlformats.org/officeDocument/2006/relationships/image" Target="../media/image51.png"/><Relationship Id="rId1" Type="http://schemas.openxmlformats.org/officeDocument/2006/relationships/slideLayout" Target="../slideLayouts/slideLayout13.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50.png"/><Relationship Id="rId10" Type="http://schemas.openxmlformats.org/officeDocument/2006/relationships/image" Target="../media/image44.jpg"/><Relationship Id="rId4" Type="http://schemas.openxmlformats.org/officeDocument/2006/relationships/image" Target="../media/image35.png"/><Relationship Id="rId9" Type="http://schemas.openxmlformats.org/officeDocument/2006/relationships/image" Target="../media/image43.png"/><Relationship Id="rId1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7405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58B792A5-9BAE-6942-BFE1-9FCDB51EA51E}" type="slidenum">
              <a:rPr lang="en-US" smtClean="0"/>
              <a:pPr/>
              <a:t>10</a:t>
            </a:fld>
            <a:endParaRPr lang="en-US"/>
          </a:p>
        </p:txBody>
      </p:sp>
      <p:sp>
        <p:nvSpPr>
          <p:cNvPr id="3" name="Freeform 2">
            <a:extLst>
              <a:ext uri="{FF2B5EF4-FFF2-40B4-BE49-F238E27FC236}">
                <a16:creationId xmlns:a16="http://schemas.microsoft.com/office/drawing/2014/main" id="{C9B820D9-B702-9747-93A6-FEC911EFA03D}"/>
              </a:ext>
            </a:extLst>
          </p:cNvPr>
          <p:cNvSpPr>
            <a:spLocks/>
          </p:cNvSpPr>
          <p:nvPr/>
        </p:nvSpPr>
        <p:spPr bwMode="auto">
          <a:xfrm>
            <a:off x="8863590" y="3586652"/>
            <a:ext cx="350124" cy="324362"/>
          </a:xfrm>
          <a:custGeom>
            <a:avLst/>
            <a:gdLst>
              <a:gd name="T0" fmla="*/ 2750 w 3520"/>
              <a:gd name="T1" fmla="*/ 0 h 3261"/>
              <a:gd name="T2" fmla="*/ 3520 w 3520"/>
              <a:gd name="T3" fmla="*/ 1889 h 3261"/>
              <a:gd name="T4" fmla="*/ 2660 w 3520"/>
              <a:gd name="T5" fmla="*/ 1663 h 3261"/>
              <a:gd name="T6" fmla="*/ 2653 w 3520"/>
              <a:gd name="T7" fmla="*/ 1675 h 3261"/>
              <a:gd name="T8" fmla="*/ 2640 w 3520"/>
              <a:gd name="T9" fmla="*/ 1727 h 3261"/>
              <a:gd name="T10" fmla="*/ 2608 w 3520"/>
              <a:gd name="T11" fmla="*/ 1811 h 3261"/>
              <a:gd name="T12" fmla="*/ 2569 w 3520"/>
              <a:gd name="T13" fmla="*/ 1915 h 3261"/>
              <a:gd name="T14" fmla="*/ 2511 w 3520"/>
              <a:gd name="T15" fmla="*/ 2038 h 3261"/>
              <a:gd name="T16" fmla="*/ 2433 w 3520"/>
              <a:gd name="T17" fmla="*/ 2180 h 3261"/>
              <a:gd name="T18" fmla="*/ 2343 w 3520"/>
              <a:gd name="T19" fmla="*/ 2335 h 3261"/>
              <a:gd name="T20" fmla="*/ 2226 w 3520"/>
              <a:gd name="T21" fmla="*/ 2491 h 3261"/>
              <a:gd name="T22" fmla="*/ 2090 w 3520"/>
              <a:gd name="T23" fmla="*/ 2659 h 3261"/>
              <a:gd name="T24" fmla="*/ 1929 w 3520"/>
              <a:gd name="T25" fmla="*/ 2821 h 3261"/>
              <a:gd name="T26" fmla="*/ 1831 w 3520"/>
              <a:gd name="T27" fmla="*/ 2905 h 3261"/>
              <a:gd name="T28" fmla="*/ 1728 w 3520"/>
              <a:gd name="T29" fmla="*/ 2983 h 3261"/>
              <a:gd name="T30" fmla="*/ 1618 w 3520"/>
              <a:gd name="T31" fmla="*/ 3054 h 3261"/>
              <a:gd name="T32" fmla="*/ 1501 w 3520"/>
              <a:gd name="T33" fmla="*/ 3118 h 3261"/>
              <a:gd name="T34" fmla="*/ 1379 w 3520"/>
              <a:gd name="T35" fmla="*/ 3170 h 3261"/>
              <a:gd name="T36" fmla="*/ 1256 w 3520"/>
              <a:gd name="T37" fmla="*/ 3215 h 3261"/>
              <a:gd name="T38" fmla="*/ 1133 w 3520"/>
              <a:gd name="T39" fmla="*/ 3248 h 3261"/>
              <a:gd name="T40" fmla="*/ 1010 w 3520"/>
              <a:gd name="T41" fmla="*/ 3261 h 3261"/>
              <a:gd name="T42" fmla="*/ 887 w 3520"/>
              <a:gd name="T43" fmla="*/ 3261 h 3261"/>
              <a:gd name="T44" fmla="*/ 770 w 3520"/>
              <a:gd name="T45" fmla="*/ 3241 h 3261"/>
              <a:gd name="T46" fmla="*/ 654 w 3520"/>
              <a:gd name="T47" fmla="*/ 3209 h 3261"/>
              <a:gd name="T48" fmla="*/ 544 w 3520"/>
              <a:gd name="T49" fmla="*/ 3157 h 3261"/>
              <a:gd name="T50" fmla="*/ 440 w 3520"/>
              <a:gd name="T51" fmla="*/ 3080 h 3261"/>
              <a:gd name="T52" fmla="*/ 343 w 3520"/>
              <a:gd name="T53" fmla="*/ 2983 h 3261"/>
              <a:gd name="T54" fmla="*/ 253 w 3520"/>
              <a:gd name="T55" fmla="*/ 2860 h 3261"/>
              <a:gd name="T56" fmla="*/ 175 w 3520"/>
              <a:gd name="T57" fmla="*/ 2717 h 3261"/>
              <a:gd name="T58" fmla="*/ 110 w 3520"/>
              <a:gd name="T59" fmla="*/ 2543 h 3261"/>
              <a:gd name="T60" fmla="*/ 58 w 3520"/>
              <a:gd name="T61" fmla="*/ 2342 h 3261"/>
              <a:gd name="T62" fmla="*/ 20 w 3520"/>
              <a:gd name="T63" fmla="*/ 2115 h 3261"/>
              <a:gd name="T64" fmla="*/ 0 w 3520"/>
              <a:gd name="T65" fmla="*/ 1857 h 3261"/>
              <a:gd name="T66" fmla="*/ 7 w 3520"/>
              <a:gd name="T67" fmla="*/ 1863 h 3261"/>
              <a:gd name="T68" fmla="*/ 20 w 3520"/>
              <a:gd name="T69" fmla="*/ 1895 h 3261"/>
              <a:gd name="T70" fmla="*/ 46 w 3520"/>
              <a:gd name="T71" fmla="*/ 1934 h 3261"/>
              <a:gd name="T72" fmla="*/ 84 w 3520"/>
              <a:gd name="T73" fmla="*/ 1993 h 3261"/>
              <a:gd name="T74" fmla="*/ 130 w 3520"/>
              <a:gd name="T75" fmla="*/ 2051 h 3261"/>
              <a:gd name="T76" fmla="*/ 181 w 3520"/>
              <a:gd name="T77" fmla="*/ 2122 h 3261"/>
              <a:gd name="T78" fmla="*/ 246 w 3520"/>
              <a:gd name="T79" fmla="*/ 2193 h 3261"/>
              <a:gd name="T80" fmla="*/ 311 w 3520"/>
              <a:gd name="T81" fmla="*/ 2258 h 3261"/>
              <a:gd name="T82" fmla="*/ 388 w 3520"/>
              <a:gd name="T83" fmla="*/ 2323 h 3261"/>
              <a:gd name="T84" fmla="*/ 473 w 3520"/>
              <a:gd name="T85" fmla="*/ 2381 h 3261"/>
              <a:gd name="T86" fmla="*/ 563 w 3520"/>
              <a:gd name="T87" fmla="*/ 2433 h 3261"/>
              <a:gd name="T88" fmla="*/ 660 w 3520"/>
              <a:gd name="T89" fmla="*/ 2465 h 3261"/>
              <a:gd name="T90" fmla="*/ 757 w 3520"/>
              <a:gd name="T91" fmla="*/ 2484 h 3261"/>
              <a:gd name="T92" fmla="*/ 867 w 3520"/>
              <a:gd name="T93" fmla="*/ 2484 h 3261"/>
              <a:gd name="T94" fmla="*/ 977 w 3520"/>
              <a:gd name="T95" fmla="*/ 2465 h 3261"/>
              <a:gd name="T96" fmla="*/ 1087 w 3520"/>
              <a:gd name="T97" fmla="*/ 2413 h 3261"/>
              <a:gd name="T98" fmla="*/ 1204 w 3520"/>
              <a:gd name="T99" fmla="*/ 2335 h 3261"/>
              <a:gd name="T100" fmla="*/ 1327 w 3520"/>
              <a:gd name="T101" fmla="*/ 2232 h 3261"/>
              <a:gd name="T102" fmla="*/ 1450 w 3520"/>
              <a:gd name="T103" fmla="*/ 2083 h 3261"/>
              <a:gd name="T104" fmla="*/ 1573 w 3520"/>
              <a:gd name="T105" fmla="*/ 1908 h 3261"/>
              <a:gd name="T106" fmla="*/ 1696 w 3520"/>
              <a:gd name="T107" fmla="*/ 1682 h 3261"/>
              <a:gd name="T108" fmla="*/ 1819 w 3520"/>
              <a:gd name="T109" fmla="*/ 1417 h 3261"/>
              <a:gd name="T110" fmla="*/ 1042 w 3520"/>
              <a:gd name="T111" fmla="*/ 1203 h 3261"/>
              <a:gd name="T112" fmla="*/ 2750 w 3520"/>
              <a:gd name="T113" fmla="*/ 0 h 3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20" h="3261">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rgbClr val="FF0000"/>
              </a:solidFill>
            </a:endParaRPr>
          </a:p>
        </p:txBody>
      </p:sp>
      <p:grpSp>
        <p:nvGrpSpPr>
          <p:cNvPr id="4" name="Group 3">
            <a:extLst>
              <a:ext uri="{FF2B5EF4-FFF2-40B4-BE49-F238E27FC236}">
                <a16:creationId xmlns:a16="http://schemas.microsoft.com/office/drawing/2014/main" id="{F2D7B47A-D2AD-2B4C-AD52-4CE908745431}"/>
              </a:ext>
            </a:extLst>
          </p:cNvPr>
          <p:cNvGrpSpPr/>
          <p:nvPr/>
        </p:nvGrpSpPr>
        <p:grpSpPr>
          <a:xfrm>
            <a:off x="3442101" y="1078591"/>
            <a:ext cx="5771613" cy="5230769"/>
            <a:chOff x="1418006" y="795543"/>
            <a:chExt cx="7984216" cy="7203712"/>
          </a:xfrm>
        </p:grpSpPr>
        <p:grpSp>
          <p:nvGrpSpPr>
            <p:cNvPr id="5" name="Group 4">
              <a:extLst>
                <a:ext uri="{FF2B5EF4-FFF2-40B4-BE49-F238E27FC236}">
                  <a16:creationId xmlns:a16="http://schemas.microsoft.com/office/drawing/2014/main" id="{19EAC56A-A323-2149-ADD9-DDF2EDDA8B79}"/>
                </a:ext>
              </a:extLst>
            </p:cNvPr>
            <p:cNvGrpSpPr/>
            <p:nvPr/>
          </p:nvGrpSpPr>
          <p:grpSpPr>
            <a:xfrm>
              <a:off x="1418006" y="6028282"/>
              <a:ext cx="2272133" cy="1970973"/>
              <a:chOff x="5690577" y="1696263"/>
              <a:chExt cx="3225574" cy="2798040"/>
            </a:xfrm>
          </p:grpSpPr>
          <p:sp>
            <p:nvSpPr>
              <p:cNvPr id="34" name="Oval 33">
                <a:extLst>
                  <a:ext uri="{FF2B5EF4-FFF2-40B4-BE49-F238E27FC236}">
                    <a16:creationId xmlns:a16="http://schemas.microsoft.com/office/drawing/2014/main" id="{5A2F4679-34EB-914B-8B4E-CF6E7F73DAAC}"/>
                  </a:ext>
                </a:extLst>
              </p:cNvPr>
              <p:cNvSpPr/>
              <p:nvPr/>
            </p:nvSpPr>
            <p:spPr>
              <a:xfrm rot="2619062">
                <a:off x="5690577" y="3642041"/>
                <a:ext cx="1987298" cy="213029"/>
              </a:xfrm>
              <a:prstGeom prst="ellipse">
                <a:avLst/>
              </a:prstGeom>
              <a:gradFill flip="none" rotWithShape="1">
                <a:gsLst>
                  <a:gs pos="0">
                    <a:schemeClr val="tx1">
                      <a:lumMod val="72000"/>
                      <a:lumOff val="28000"/>
                      <a:alpha val="40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35" name="Group 34">
                <a:extLst>
                  <a:ext uri="{FF2B5EF4-FFF2-40B4-BE49-F238E27FC236}">
                    <a16:creationId xmlns:a16="http://schemas.microsoft.com/office/drawing/2014/main" id="{4F92BA5E-9116-2249-A1E8-06FA577D1727}"/>
                  </a:ext>
                </a:extLst>
              </p:cNvPr>
              <p:cNvGrpSpPr/>
              <p:nvPr/>
            </p:nvGrpSpPr>
            <p:grpSpPr>
              <a:xfrm>
                <a:off x="6094412" y="1696263"/>
                <a:ext cx="2821739" cy="2798040"/>
                <a:chOff x="6094412" y="1696263"/>
                <a:chExt cx="2821739" cy="2798040"/>
              </a:xfrm>
            </p:grpSpPr>
            <p:sp>
              <p:nvSpPr>
                <p:cNvPr id="36" name="Rectangle 26">
                  <a:extLst>
                    <a:ext uri="{FF2B5EF4-FFF2-40B4-BE49-F238E27FC236}">
                      <a16:creationId xmlns:a16="http://schemas.microsoft.com/office/drawing/2014/main" id="{CD1A07C3-2FEC-684A-B323-AB1D7E71714F}"/>
                    </a:ext>
                  </a:extLst>
                </p:cNvPr>
                <p:cNvSpPr>
                  <a:spLocks noChangeArrowheads="1"/>
                </p:cNvSpPr>
                <p:nvPr/>
              </p:nvSpPr>
              <p:spPr bwMode="auto">
                <a:xfrm>
                  <a:off x="7406536" y="3016287"/>
                  <a:ext cx="1509615" cy="1478016"/>
                </a:xfrm>
                <a:prstGeom prst="rect">
                  <a:avLst/>
                </a:prstGeom>
                <a:solidFill>
                  <a:srgbClr val="BBBBBB"/>
                </a:solidFill>
                <a:ln w="0">
                  <a:solidFill>
                    <a:srgbClr val="6464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7">
                  <a:extLst>
                    <a:ext uri="{FF2B5EF4-FFF2-40B4-BE49-F238E27FC236}">
                      <a16:creationId xmlns:a16="http://schemas.microsoft.com/office/drawing/2014/main" id="{1CF9B018-7987-BF4B-924B-540A4A43D491}"/>
                    </a:ext>
                  </a:extLst>
                </p:cNvPr>
                <p:cNvSpPr>
                  <a:spLocks/>
                </p:cNvSpPr>
                <p:nvPr/>
              </p:nvSpPr>
              <p:spPr bwMode="auto">
                <a:xfrm>
                  <a:off x="6094412" y="1696263"/>
                  <a:ext cx="2821739" cy="1320024"/>
                </a:xfrm>
                <a:custGeom>
                  <a:avLst/>
                  <a:gdLst>
                    <a:gd name="T0" fmla="*/ 0 w 3572"/>
                    <a:gd name="T1" fmla="*/ 0 h 1671"/>
                    <a:gd name="T2" fmla="*/ 1911 w 3572"/>
                    <a:gd name="T3" fmla="*/ 0 h 1671"/>
                    <a:gd name="T4" fmla="*/ 3572 w 3572"/>
                    <a:gd name="T5" fmla="*/ 1671 h 1671"/>
                    <a:gd name="T6" fmla="*/ 1661 w 3572"/>
                    <a:gd name="T7" fmla="*/ 1671 h 1671"/>
                    <a:gd name="T8" fmla="*/ 0 w 3572"/>
                    <a:gd name="T9" fmla="*/ 0 h 1671"/>
                  </a:gdLst>
                  <a:ahLst/>
                  <a:cxnLst>
                    <a:cxn ang="0">
                      <a:pos x="T0" y="T1"/>
                    </a:cxn>
                    <a:cxn ang="0">
                      <a:pos x="T2" y="T3"/>
                    </a:cxn>
                    <a:cxn ang="0">
                      <a:pos x="T4" y="T5"/>
                    </a:cxn>
                    <a:cxn ang="0">
                      <a:pos x="T6" y="T7"/>
                    </a:cxn>
                    <a:cxn ang="0">
                      <a:pos x="T8" y="T9"/>
                    </a:cxn>
                  </a:cxnLst>
                  <a:rect l="0" t="0" r="r" b="b"/>
                  <a:pathLst>
                    <a:path w="3572" h="1671">
                      <a:moveTo>
                        <a:pt x="0" y="0"/>
                      </a:moveTo>
                      <a:lnTo>
                        <a:pt x="1911" y="0"/>
                      </a:lnTo>
                      <a:lnTo>
                        <a:pt x="3572" y="1671"/>
                      </a:lnTo>
                      <a:lnTo>
                        <a:pt x="1661" y="1671"/>
                      </a:lnTo>
                      <a:lnTo>
                        <a:pt x="0" y="0"/>
                      </a:lnTo>
                      <a:close/>
                    </a:path>
                  </a:pathLst>
                </a:custGeom>
                <a:solidFill>
                  <a:srgbClr val="DCB4F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28">
                  <a:extLst>
                    <a:ext uri="{FF2B5EF4-FFF2-40B4-BE49-F238E27FC236}">
                      <a16:creationId xmlns:a16="http://schemas.microsoft.com/office/drawing/2014/main" id="{A509F307-FC08-424B-AEA2-F43FEE0D22F8}"/>
                    </a:ext>
                  </a:extLst>
                </p:cNvPr>
                <p:cNvSpPr>
                  <a:spLocks noChangeArrowheads="1"/>
                </p:cNvSpPr>
                <p:nvPr/>
              </p:nvSpPr>
              <p:spPr bwMode="auto">
                <a:xfrm>
                  <a:off x="7561369" y="3155320"/>
                  <a:ext cx="1199950" cy="1199950"/>
                </a:xfrm>
                <a:prstGeom prst="rect">
                  <a:avLst/>
                </a:prstGeom>
                <a:solidFill>
                  <a:schemeClr val="bg1">
                    <a:lumMod val="50000"/>
                  </a:schemeClr>
                </a:solidFill>
                <a:ln w="0">
                  <a:noFill/>
                  <a:prstDash val="solid"/>
                  <a:miter lim="800000"/>
                  <a:headEnd/>
                  <a:tailEnd/>
                </a:ln>
                <a:effectLst>
                  <a:innerShdw blurRad="50800" dist="25400" dir="18900000">
                    <a:prstClr val="black">
                      <a:alpha val="17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39" name="Freeform 29">
                  <a:extLst>
                    <a:ext uri="{FF2B5EF4-FFF2-40B4-BE49-F238E27FC236}">
                      <a16:creationId xmlns:a16="http://schemas.microsoft.com/office/drawing/2014/main" id="{FFF193E9-56DF-E242-A7EC-3ECA1C3CBE48}"/>
                    </a:ext>
                  </a:extLst>
                </p:cNvPr>
                <p:cNvSpPr>
                  <a:spLocks/>
                </p:cNvSpPr>
                <p:nvPr/>
              </p:nvSpPr>
              <p:spPr bwMode="auto">
                <a:xfrm>
                  <a:off x="6094412" y="1696263"/>
                  <a:ext cx="1312124" cy="2798040"/>
                </a:xfrm>
                <a:custGeom>
                  <a:avLst/>
                  <a:gdLst>
                    <a:gd name="T0" fmla="*/ 0 w 1661"/>
                    <a:gd name="T1" fmla="*/ 0 h 3542"/>
                    <a:gd name="T2" fmla="*/ 1661 w 1661"/>
                    <a:gd name="T3" fmla="*/ 1671 h 3542"/>
                    <a:gd name="T4" fmla="*/ 1661 w 1661"/>
                    <a:gd name="T5" fmla="*/ 3542 h 3542"/>
                    <a:gd name="T6" fmla="*/ 0 w 1661"/>
                    <a:gd name="T7" fmla="*/ 1871 h 3542"/>
                    <a:gd name="T8" fmla="*/ 0 w 1661"/>
                    <a:gd name="T9" fmla="*/ 0 h 3542"/>
                  </a:gdLst>
                  <a:ahLst/>
                  <a:cxnLst>
                    <a:cxn ang="0">
                      <a:pos x="T0" y="T1"/>
                    </a:cxn>
                    <a:cxn ang="0">
                      <a:pos x="T2" y="T3"/>
                    </a:cxn>
                    <a:cxn ang="0">
                      <a:pos x="T4" y="T5"/>
                    </a:cxn>
                    <a:cxn ang="0">
                      <a:pos x="T6" y="T7"/>
                    </a:cxn>
                    <a:cxn ang="0">
                      <a:pos x="T8" y="T9"/>
                    </a:cxn>
                  </a:cxnLst>
                  <a:rect l="0" t="0" r="r" b="b"/>
                  <a:pathLst>
                    <a:path w="1661" h="3542">
                      <a:moveTo>
                        <a:pt x="0" y="0"/>
                      </a:moveTo>
                      <a:lnTo>
                        <a:pt x="1661" y="1671"/>
                      </a:lnTo>
                      <a:lnTo>
                        <a:pt x="1661" y="3542"/>
                      </a:lnTo>
                      <a:lnTo>
                        <a:pt x="0" y="1871"/>
                      </a:lnTo>
                      <a:lnTo>
                        <a:pt x="0" y="0"/>
                      </a:lnTo>
                      <a:close/>
                    </a:path>
                  </a:pathLst>
                </a:cu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6" name="Group 5">
              <a:extLst>
                <a:ext uri="{FF2B5EF4-FFF2-40B4-BE49-F238E27FC236}">
                  <a16:creationId xmlns:a16="http://schemas.microsoft.com/office/drawing/2014/main" id="{B3C243DF-C37B-194A-84B1-DA21A292B88A}"/>
                </a:ext>
              </a:extLst>
            </p:cNvPr>
            <p:cNvGrpSpPr/>
            <p:nvPr/>
          </p:nvGrpSpPr>
          <p:grpSpPr>
            <a:xfrm>
              <a:off x="2444523" y="4876306"/>
              <a:ext cx="2511547" cy="2178654"/>
              <a:chOff x="5690577" y="1696263"/>
              <a:chExt cx="3225574" cy="2798040"/>
            </a:xfrm>
          </p:grpSpPr>
          <p:sp>
            <p:nvSpPr>
              <p:cNvPr id="28" name="Oval 27">
                <a:extLst>
                  <a:ext uri="{FF2B5EF4-FFF2-40B4-BE49-F238E27FC236}">
                    <a16:creationId xmlns:a16="http://schemas.microsoft.com/office/drawing/2014/main" id="{7F086A9A-DF9B-C844-8199-5576A5E1DFEB}"/>
                  </a:ext>
                </a:extLst>
              </p:cNvPr>
              <p:cNvSpPr/>
              <p:nvPr/>
            </p:nvSpPr>
            <p:spPr>
              <a:xfrm rot="2619062">
                <a:off x="5690577" y="3642041"/>
                <a:ext cx="1987298" cy="213029"/>
              </a:xfrm>
              <a:prstGeom prst="ellipse">
                <a:avLst/>
              </a:prstGeom>
              <a:gradFill flip="none" rotWithShape="1">
                <a:gsLst>
                  <a:gs pos="0">
                    <a:schemeClr val="tx1">
                      <a:lumMod val="72000"/>
                      <a:lumOff val="28000"/>
                      <a:alpha val="40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29" name="Group 28">
                <a:extLst>
                  <a:ext uri="{FF2B5EF4-FFF2-40B4-BE49-F238E27FC236}">
                    <a16:creationId xmlns:a16="http://schemas.microsoft.com/office/drawing/2014/main" id="{0E9ADF39-E1F6-684F-833D-D6ABED9C56E2}"/>
                  </a:ext>
                </a:extLst>
              </p:cNvPr>
              <p:cNvGrpSpPr/>
              <p:nvPr/>
            </p:nvGrpSpPr>
            <p:grpSpPr>
              <a:xfrm>
                <a:off x="6094412" y="1696263"/>
                <a:ext cx="2821739" cy="2798040"/>
                <a:chOff x="6094412" y="1696263"/>
                <a:chExt cx="2821739" cy="2798040"/>
              </a:xfrm>
            </p:grpSpPr>
            <p:sp>
              <p:nvSpPr>
                <p:cNvPr id="30" name="Rectangle 26">
                  <a:extLst>
                    <a:ext uri="{FF2B5EF4-FFF2-40B4-BE49-F238E27FC236}">
                      <a16:creationId xmlns:a16="http://schemas.microsoft.com/office/drawing/2014/main" id="{00B85A8F-5D9C-E94C-80AF-E418A18F9343}"/>
                    </a:ext>
                  </a:extLst>
                </p:cNvPr>
                <p:cNvSpPr>
                  <a:spLocks noChangeArrowheads="1"/>
                </p:cNvSpPr>
                <p:nvPr/>
              </p:nvSpPr>
              <p:spPr bwMode="auto">
                <a:xfrm>
                  <a:off x="7406536" y="3016287"/>
                  <a:ext cx="1509615" cy="1478016"/>
                </a:xfrm>
                <a:prstGeom prst="rect">
                  <a:avLst/>
                </a:prstGeom>
                <a:solidFill>
                  <a:srgbClr val="BBBBBB"/>
                </a:solidFill>
                <a:ln w="0">
                  <a:solidFill>
                    <a:srgbClr val="6464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27">
                  <a:extLst>
                    <a:ext uri="{FF2B5EF4-FFF2-40B4-BE49-F238E27FC236}">
                      <a16:creationId xmlns:a16="http://schemas.microsoft.com/office/drawing/2014/main" id="{C7B87351-B670-CD49-B602-EBB05111BD56}"/>
                    </a:ext>
                  </a:extLst>
                </p:cNvPr>
                <p:cNvSpPr>
                  <a:spLocks/>
                </p:cNvSpPr>
                <p:nvPr/>
              </p:nvSpPr>
              <p:spPr bwMode="auto">
                <a:xfrm>
                  <a:off x="6094412" y="1696263"/>
                  <a:ext cx="2821739" cy="1320024"/>
                </a:xfrm>
                <a:custGeom>
                  <a:avLst/>
                  <a:gdLst>
                    <a:gd name="T0" fmla="*/ 0 w 3572"/>
                    <a:gd name="T1" fmla="*/ 0 h 1671"/>
                    <a:gd name="T2" fmla="*/ 1911 w 3572"/>
                    <a:gd name="T3" fmla="*/ 0 h 1671"/>
                    <a:gd name="T4" fmla="*/ 3572 w 3572"/>
                    <a:gd name="T5" fmla="*/ 1671 h 1671"/>
                    <a:gd name="T6" fmla="*/ 1661 w 3572"/>
                    <a:gd name="T7" fmla="*/ 1671 h 1671"/>
                    <a:gd name="T8" fmla="*/ 0 w 3572"/>
                    <a:gd name="T9" fmla="*/ 0 h 1671"/>
                  </a:gdLst>
                  <a:ahLst/>
                  <a:cxnLst>
                    <a:cxn ang="0">
                      <a:pos x="T0" y="T1"/>
                    </a:cxn>
                    <a:cxn ang="0">
                      <a:pos x="T2" y="T3"/>
                    </a:cxn>
                    <a:cxn ang="0">
                      <a:pos x="T4" y="T5"/>
                    </a:cxn>
                    <a:cxn ang="0">
                      <a:pos x="T6" y="T7"/>
                    </a:cxn>
                    <a:cxn ang="0">
                      <a:pos x="T8" y="T9"/>
                    </a:cxn>
                  </a:cxnLst>
                  <a:rect l="0" t="0" r="r" b="b"/>
                  <a:pathLst>
                    <a:path w="3572" h="1671">
                      <a:moveTo>
                        <a:pt x="0" y="0"/>
                      </a:moveTo>
                      <a:lnTo>
                        <a:pt x="1911" y="0"/>
                      </a:lnTo>
                      <a:lnTo>
                        <a:pt x="3572" y="1671"/>
                      </a:lnTo>
                      <a:lnTo>
                        <a:pt x="1661" y="1671"/>
                      </a:lnTo>
                      <a:lnTo>
                        <a:pt x="0" y="0"/>
                      </a:lnTo>
                      <a:close/>
                    </a:path>
                  </a:pathLst>
                </a:custGeom>
                <a:solidFill>
                  <a:srgbClr val="DCB4F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28">
                  <a:extLst>
                    <a:ext uri="{FF2B5EF4-FFF2-40B4-BE49-F238E27FC236}">
                      <a16:creationId xmlns:a16="http://schemas.microsoft.com/office/drawing/2014/main" id="{FFAD8267-1434-1947-9E61-6ECB42343BE7}"/>
                    </a:ext>
                  </a:extLst>
                </p:cNvPr>
                <p:cNvSpPr>
                  <a:spLocks noChangeArrowheads="1"/>
                </p:cNvSpPr>
                <p:nvPr/>
              </p:nvSpPr>
              <p:spPr bwMode="auto">
                <a:xfrm>
                  <a:off x="7561369" y="3155320"/>
                  <a:ext cx="1199950" cy="1199950"/>
                </a:xfrm>
                <a:prstGeom prst="rect">
                  <a:avLst/>
                </a:prstGeom>
                <a:solidFill>
                  <a:schemeClr val="bg1">
                    <a:lumMod val="65000"/>
                  </a:schemeClr>
                </a:solidFill>
                <a:ln w="0">
                  <a:noFill/>
                  <a:prstDash val="solid"/>
                  <a:miter lim="800000"/>
                  <a:headEnd/>
                  <a:tailEnd/>
                </a:ln>
                <a:effectLst>
                  <a:innerShdw blurRad="50800" dist="25400" dir="18900000">
                    <a:prstClr val="black">
                      <a:alpha val="17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33" name="Freeform 29">
                  <a:extLst>
                    <a:ext uri="{FF2B5EF4-FFF2-40B4-BE49-F238E27FC236}">
                      <a16:creationId xmlns:a16="http://schemas.microsoft.com/office/drawing/2014/main" id="{9C5EFE55-EEFE-494E-90CB-04A5B70ED078}"/>
                    </a:ext>
                  </a:extLst>
                </p:cNvPr>
                <p:cNvSpPr>
                  <a:spLocks/>
                </p:cNvSpPr>
                <p:nvPr/>
              </p:nvSpPr>
              <p:spPr bwMode="auto">
                <a:xfrm>
                  <a:off x="6094412" y="1696263"/>
                  <a:ext cx="1312124" cy="2798040"/>
                </a:xfrm>
                <a:custGeom>
                  <a:avLst/>
                  <a:gdLst>
                    <a:gd name="T0" fmla="*/ 0 w 1661"/>
                    <a:gd name="T1" fmla="*/ 0 h 3542"/>
                    <a:gd name="T2" fmla="*/ 1661 w 1661"/>
                    <a:gd name="T3" fmla="*/ 1671 h 3542"/>
                    <a:gd name="T4" fmla="*/ 1661 w 1661"/>
                    <a:gd name="T5" fmla="*/ 3542 h 3542"/>
                    <a:gd name="T6" fmla="*/ 0 w 1661"/>
                    <a:gd name="T7" fmla="*/ 1871 h 3542"/>
                    <a:gd name="T8" fmla="*/ 0 w 1661"/>
                    <a:gd name="T9" fmla="*/ 0 h 3542"/>
                  </a:gdLst>
                  <a:ahLst/>
                  <a:cxnLst>
                    <a:cxn ang="0">
                      <a:pos x="T0" y="T1"/>
                    </a:cxn>
                    <a:cxn ang="0">
                      <a:pos x="T2" y="T3"/>
                    </a:cxn>
                    <a:cxn ang="0">
                      <a:pos x="T4" y="T5"/>
                    </a:cxn>
                    <a:cxn ang="0">
                      <a:pos x="T6" y="T7"/>
                    </a:cxn>
                    <a:cxn ang="0">
                      <a:pos x="T8" y="T9"/>
                    </a:cxn>
                  </a:cxnLst>
                  <a:rect l="0" t="0" r="r" b="b"/>
                  <a:pathLst>
                    <a:path w="1661" h="3542">
                      <a:moveTo>
                        <a:pt x="0" y="0"/>
                      </a:moveTo>
                      <a:lnTo>
                        <a:pt x="1661" y="1671"/>
                      </a:lnTo>
                      <a:lnTo>
                        <a:pt x="1661" y="3542"/>
                      </a:lnTo>
                      <a:lnTo>
                        <a:pt x="0" y="1871"/>
                      </a:lnTo>
                      <a:lnTo>
                        <a:pt x="0" y="0"/>
                      </a:lnTo>
                      <a:close/>
                    </a:path>
                  </a:pathLst>
                </a:cu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7" name="Group 6">
              <a:extLst>
                <a:ext uri="{FF2B5EF4-FFF2-40B4-BE49-F238E27FC236}">
                  <a16:creationId xmlns:a16="http://schemas.microsoft.com/office/drawing/2014/main" id="{BF9620D7-C56A-5E48-9135-349449DEC26F}"/>
                </a:ext>
              </a:extLst>
            </p:cNvPr>
            <p:cNvGrpSpPr/>
            <p:nvPr/>
          </p:nvGrpSpPr>
          <p:grpSpPr>
            <a:xfrm>
              <a:off x="3574132" y="3609083"/>
              <a:ext cx="2764101" cy="2397733"/>
              <a:chOff x="5690577" y="1696263"/>
              <a:chExt cx="3225574" cy="2798040"/>
            </a:xfrm>
          </p:grpSpPr>
          <p:sp>
            <p:nvSpPr>
              <p:cNvPr id="22" name="Oval 21">
                <a:extLst>
                  <a:ext uri="{FF2B5EF4-FFF2-40B4-BE49-F238E27FC236}">
                    <a16:creationId xmlns:a16="http://schemas.microsoft.com/office/drawing/2014/main" id="{21BC30CB-30D4-C647-8C16-1C1B0F845779}"/>
                  </a:ext>
                </a:extLst>
              </p:cNvPr>
              <p:cNvSpPr/>
              <p:nvPr/>
            </p:nvSpPr>
            <p:spPr>
              <a:xfrm rot="2619062">
                <a:off x="5690577" y="3642041"/>
                <a:ext cx="1987298" cy="213029"/>
              </a:xfrm>
              <a:prstGeom prst="ellipse">
                <a:avLst/>
              </a:prstGeom>
              <a:gradFill flip="none" rotWithShape="1">
                <a:gsLst>
                  <a:gs pos="0">
                    <a:schemeClr val="tx1">
                      <a:lumMod val="72000"/>
                      <a:lumOff val="28000"/>
                      <a:alpha val="40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23" name="Group 22">
                <a:extLst>
                  <a:ext uri="{FF2B5EF4-FFF2-40B4-BE49-F238E27FC236}">
                    <a16:creationId xmlns:a16="http://schemas.microsoft.com/office/drawing/2014/main" id="{3CD9806C-DE95-B445-A395-5C78C277AFCD}"/>
                  </a:ext>
                </a:extLst>
              </p:cNvPr>
              <p:cNvGrpSpPr/>
              <p:nvPr/>
            </p:nvGrpSpPr>
            <p:grpSpPr>
              <a:xfrm>
                <a:off x="6094412" y="1696263"/>
                <a:ext cx="2821739" cy="2798040"/>
                <a:chOff x="6094412" y="1696263"/>
                <a:chExt cx="2821739" cy="2798040"/>
              </a:xfrm>
            </p:grpSpPr>
            <p:sp>
              <p:nvSpPr>
                <p:cNvPr id="24" name="Rectangle 26">
                  <a:extLst>
                    <a:ext uri="{FF2B5EF4-FFF2-40B4-BE49-F238E27FC236}">
                      <a16:creationId xmlns:a16="http://schemas.microsoft.com/office/drawing/2014/main" id="{ED6D7386-D0DC-4D4A-8FA3-EBD5C0CFFC8E}"/>
                    </a:ext>
                  </a:extLst>
                </p:cNvPr>
                <p:cNvSpPr>
                  <a:spLocks noChangeArrowheads="1"/>
                </p:cNvSpPr>
                <p:nvPr/>
              </p:nvSpPr>
              <p:spPr bwMode="auto">
                <a:xfrm>
                  <a:off x="7406536" y="3016287"/>
                  <a:ext cx="1509615" cy="1478016"/>
                </a:xfrm>
                <a:prstGeom prst="rect">
                  <a:avLst/>
                </a:prstGeom>
                <a:solidFill>
                  <a:srgbClr val="DCB4FA"/>
                </a:solidFill>
                <a:ln w="0">
                  <a:solidFill>
                    <a:srgbClr val="6464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Freeform 27">
                  <a:extLst>
                    <a:ext uri="{FF2B5EF4-FFF2-40B4-BE49-F238E27FC236}">
                      <a16:creationId xmlns:a16="http://schemas.microsoft.com/office/drawing/2014/main" id="{52CF9100-2722-2844-BC61-B230EFB1DD22}"/>
                    </a:ext>
                  </a:extLst>
                </p:cNvPr>
                <p:cNvSpPr>
                  <a:spLocks/>
                </p:cNvSpPr>
                <p:nvPr/>
              </p:nvSpPr>
              <p:spPr bwMode="auto">
                <a:xfrm>
                  <a:off x="6094412" y="1696263"/>
                  <a:ext cx="2821739" cy="1320024"/>
                </a:xfrm>
                <a:custGeom>
                  <a:avLst/>
                  <a:gdLst>
                    <a:gd name="T0" fmla="*/ 0 w 3572"/>
                    <a:gd name="T1" fmla="*/ 0 h 1671"/>
                    <a:gd name="T2" fmla="*/ 1911 w 3572"/>
                    <a:gd name="T3" fmla="*/ 0 h 1671"/>
                    <a:gd name="T4" fmla="*/ 3572 w 3572"/>
                    <a:gd name="T5" fmla="*/ 1671 h 1671"/>
                    <a:gd name="T6" fmla="*/ 1661 w 3572"/>
                    <a:gd name="T7" fmla="*/ 1671 h 1671"/>
                    <a:gd name="T8" fmla="*/ 0 w 3572"/>
                    <a:gd name="T9" fmla="*/ 0 h 1671"/>
                  </a:gdLst>
                  <a:ahLst/>
                  <a:cxnLst>
                    <a:cxn ang="0">
                      <a:pos x="T0" y="T1"/>
                    </a:cxn>
                    <a:cxn ang="0">
                      <a:pos x="T2" y="T3"/>
                    </a:cxn>
                    <a:cxn ang="0">
                      <a:pos x="T4" y="T5"/>
                    </a:cxn>
                    <a:cxn ang="0">
                      <a:pos x="T6" y="T7"/>
                    </a:cxn>
                    <a:cxn ang="0">
                      <a:pos x="T8" y="T9"/>
                    </a:cxn>
                  </a:cxnLst>
                  <a:rect l="0" t="0" r="r" b="b"/>
                  <a:pathLst>
                    <a:path w="3572" h="1671">
                      <a:moveTo>
                        <a:pt x="0" y="0"/>
                      </a:moveTo>
                      <a:lnTo>
                        <a:pt x="1911" y="0"/>
                      </a:lnTo>
                      <a:lnTo>
                        <a:pt x="3572" y="1671"/>
                      </a:lnTo>
                      <a:lnTo>
                        <a:pt x="1661" y="1671"/>
                      </a:lnTo>
                      <a:lnTo>
                        <a:pt x="0" y="0"/>
                      </a:lnTo>
                      <a:close/>
                    </a:path>
                  </a:pathLst>
                </a:custGeom>
                <a:solidFill>
                  <a:srgbClr val="DCB4F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28">
                  <a:extLst>
                    <a:ext uri="{FF2B5EF4-FFF2-40B4-BE49-F238E27FC236}">
                      <a16:creationId xmlns:a16="http://schemas.microsoft.com/office/drawing/2014/main" id="{0B0B44C7-F1CE-4844-A3F3-EDED611C25B2}"/>
                    </a:ext>
                  </a:extLst>
                </p:cNvPr>
                <p:cNvSpPr>
                  <a:spLocks noChangeArrowheads="1"/>
                </p:cNvSpPr>
                <p:nvPr/>
              </p:nvSpPr>
              <p:spPr bwMode="auto">
                <a:xfrm>
                  <a:off x="7561369" y="3155320"/>
                  <a:ext cx="1199950" cy="1199950"/>
                </a:xfrm>
                <a:prstGeom prst="rect">
                  <a:avLst/>
                </a:prstGeom>
                <a:solidFill>
                  <a:schemeClr val="bg1">
                    <a:lumMod val="75000"/>
                  </a:schemeClr>
                </a:solidFill>
                <a:ln w="0">
                  <a:noFill/>
                  <a:prstDash val="solid"/>
                  <a:miter lim="800000"/>
                  <a:headEnd/>
                  <a:tailEnd/>
                </a:ln>
                <a:effectLst>
                  <a:innerShdw blurRad="50800" dist="25400" dir="18900000">
                    <a:prstClr val="black">
                      <a:alpha val="17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7" name="Freeform 29">
                  <a:extLst>
                    <a:ext uri="{FF2B5EF4-FFF2-40B4-BE49-F238E27FC236}">
                      <a16:creationId xmlns:a16="http://schemas.microsoft.com/office/drawing/2014/main" id="{7A14DF90-6479-5C47-9836-C68E2D1FDD26}"/>
                    </a:ext>
                  </a:extLst>
                </p:cNvPr>
                <p:cNvSpPr>
                  <a:spLocks/>
                </p:cNvSpPr>
                <p:nvPr/>
              </p:nvSpPr>
              <p:spPr bwMode="auto">
                <a:xfrm>
                  <a:off x="6094412" y="1696263"/>
                  <a:ext cx="1312124" cy="2798040"/>
                </a:xfrm>
                <a:custGeom>
                  <a:avLst/>
                  <a:gdLst>
                    <a:gd name="T0" fmla="*/ 0 w 1661"/>
                    <a:gd name="T1" fmla="*/ 0 h 3542"/>
                    <a:gd name="T2" fmla="*/ 1661 w 1661"/>
                    <a:gd name="T3" fmla="*/ 1671 h 3542"/>
                    <a:gd name="T4" fmla="*/ 1661 w 1661"/>
                    <a:gd name="T5" fmla="*/ 3542 h 3542"/>
                    <a:gd name="T6" fmla="*/ 0 w 1661"/>
                    <a:gd name="T7" fmla="*/ 1871 h 3542"/>
                    <a:gd name="T8" fmla="*/ 0 w 1661"/>
                    <a:gd name="T9" fmla="*/ 0 h 3542"/>
                  </a:gdLst>
                  <a:ahLst/>
                  <a:cxnLst>
                    <a:cxn ang="0">
                      <a:pos x="T0" y="T1"/>
                    </a:cxn>
                    <a:cxn ang="0">
                      <a:pos x="T2" y="T3"/>
                    </a:cxn>
                    <a:cxn ang="0">
                      <a:pos x="T4" y="T5"/>
                    </a:cxn>
                    <a:cxn ang="0">
                      <a:pos x="T6" y="T7"/>
                    </a:cxn>
                    <a:cxn ang="0">
                      <a:pos x="T8" y="T9"/>
                    </a:cxn>
                  </a:cxnLst>
                  <a:rect l="0" t="0" r="r" b="b"/>
                  <a:pathLst>
                    <a:path w="1661" h="3542">
                      <a:moveTo>
                        <a:pt x="0" y="0"/>
                      </a:moveTo>
                      <a:lnTo>
                        <a:pt x="1661" y="1671"/>
                      </a:lnTo>
                      <a:lnTo>
                        <a:pt x="1661" y="3542"/>
                      </a:lnTo>
                      <a:lnTo>
                        <a:pt x="0" y="1871"/>
                      </a:lnTo>
                      <a:lnTo>
                        <a:pt x="0" y="0"/>
                      </a:lnTo>
                      <a:close/>
                    </a:path>
                  </a:pathLst>
                </a:cu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8" name="Group 7">
              <a:extLst>
                <a:ext uri="{FF2B5EF4-FFF2-40B4-BE49-F238E27FC236}">
                  <a16:creationId xmlns:a16="http://schemas.microsoft.com/office/drawing/2014/main" id="{58E6FE6B-F7D6-0740-8929-5295ACB16672}"/>
                </a:ext>
              </a:extLst>
            </p:cNvPr>
            <p:cNvGrpSpPr/>
            <p:nvPr/>
          </p:nvGrpSpPr>
          <p:grpSpPr>
            <a:xfrm>
              <a:off x="4840221" y="2272651"/>
              <a:ext cx="2961052" cy="2568579"/>
              <a:chOff x="5690577" y="1696263"/>
              <a:chExt cx="3225574" cy="2798040"/>
            </a:xfrm>
          </p:grpSpPr>
          <p:sp>
            <p:nvSpPr>
              <p:cNvPr id="16" name="Oval 15">
                <a:extLst>
                  <a:ext uri="{FF2B5EF4-FFF2-40B4-BE49-F238E27FC236}">
                    <a16:creationId xmlns:a16="http://schemas.microsoft.com/office/drawing/2014/main" id="{7E893DDC-D244-0242-95F8-F8F112E83335}"/>
                  </a:ext>
                </a:extLst>
              </p:cNvPr>
              <p:cNvSpPr/>
              <p:nvPr/>
            </p:nvSpPr>
            <p:spPr>
              <a:xfrm rot="2619062">
                <a:off x="5690577" y="3642041"/>
                <a:ext cx="1987298" cy="213029"/>
              </a:xfrm>
              <a:prstGeom prst="ellipse">
                <a:avLst/>
              </a:prstGeom>
              <a:gradFill flip="none" rotWithShape="1">
                <a:gsLst>
                  <a:gs pos="0">
                    <a:schemeClr val="tx1">
                      <a:lumMod val="72000"/>
                      <a:lumOff val="28000"/>
                      <a:alpha val="40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7" name="Group 16">
                <a:extLst>
                  <a:ext uri="{FF2B5EF4-FFF2-40B4-BE49-F238E27FC236}">
                    <a16:creationId xmlns:a16="http://schemas.microsoft.com/office/drawing/2014/main" id="{8B1CE81C-842A-694E-9B0C-940137DE2CD9}"/>
                  </a:ext>
                </a:extLst>
              </p:cNvPr>
              <p:cNvGrpSpPr/>
              <p:nvPr/>
            </p:nvGrpSpPr>
            <p:grpSpPr>
              <a:xfrm>
                <a:off x="6094412" y="1696263"/>
                <a:ext cx="2821739" cy="2798040"/>
                <a:chOff x="6094412" y="1696263"/>
                <a:chExt cx="2821739" cy="2798040"/>
              </a:xfrm>
            </p:grpSpPr>
            <p:sp>
              <p:nvSpPr>
                <p:cNvPr id="18" name="Rectangle 26">
                  <a:extLst>
                    <a:ext uri="{FF2B5EF4-FFF2-40B4-BE49-F238E27FC236}">
                      <a16:creationId xmlns:a16="http://schemas.microsoft.com/office/drawing/2014/main" id="{205B7D21-4DE2-2846-A86E-9DA29D460B66}"/>
                    </a:ext>
                  </a:extLst>
                </p:cNvPr>
                <p:cNvSpPr>
                  <a:spLocks noChangeArrowheads="1"/>
                </p:cNvSpPr>
                <p:nvPr/>
              </p:nvSpPr>
              <p:spPr bwMode="auto">
                <a:xfrm>
                  <a:off x="7406536" y="3016287"/>
                  <a:ext cx="1509615" cy="1478016"/>
                </a:xfrm>
                <a:prstGeom prst="rect">
                  <a:avLst/>
                </a:prstGeom>
                <a:solidFill>
                  <a:srgbClr val="DCB4FA"/>
                </a:solidFill>
                <a:ln w="0">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27">
                  <a:extLst>
                    <a:ext uri="{FF2B5EF4-FFF2-40B4-BE49-F238E27FC236}">
                      <a16:creationId xmlns:a16="http://schemas.microsoft.com/office/drawing/2014/main" id="{26254499-BE8F-6644-8982-E7F50FEB861A}"/>
                    </a:ext>
                  </a:extLst>
                </p:cNvPr>
                <p:cNvSpPr>
                  <a:spLocks/>
                </p:cNvSpPr>
                <p:nvPr/>
              </p:nvSpPr>
              <p:spPr bwMode="auto">
                <a:xfrm>
                  <a:off x="6094412" y="1696263"/>
                  <a:ext cx="2821739" cy="1320024"/>
                </a:xfrm>
                <a:custGeom>
                  <a:avLst/>
                  <a:gdLst>
                    <a:gd name="T0" fmla="*/ 0 w 3572"/>
                    <a:gd name="T1" fmla="*/ 0 h 1671"/>
                    <a:gd name="T2" fmla="*/ 1911 w 3572"/>
                    <a:gd name="T3" fmla="*/ 0 h 1671"/>
                    <a:gd name="T4" fmla="*/ 3572 w 3572"/>
                    <a:gd name="T5" fmla="*/ 1671 h 1671"/>
                    <a:gd name="T6" fmla="*/ 1661 w 3572"/>
                    <a:gd name="T7" fmla="*/ 1671 h 1671"/>
                    <a:gd name="T8" fmla="*/ 0 w 3572"/>
                    <a:gd name="T9" fmla="*/ 0 h 1671"/>
                  </a:gdLst>
                  <a:ahLst/>
                  <a:cxnLst>
                    <a:cxn ang="0">
                      <a:pos x="T0" y="T1"/>
                    </a:cxn>
                    <a:cxn ang="0">
                      <a:pos x="T2" y="T3"/>
                    </a:cxn>
                    <a:cxn ang="0">
                      <a:pos x="T4" y="T5"/>
                    </a:cxn>
                    <a:cxn ang="0">
                      <a:pos x="T6" y="T7"/>
                    </a:cxn>
                    <a:cxn ang="0">
                      <a:pos x="T8" y="T9"/>
                    </a:cxn>
                  </a:cxnLst>
                  <a:rect l="0" t="0" r="r" b="b"/>
                  <a:pathLst>
                    <a:path w="3572" h="1671">
                      <a:moveTo>
                        <a:pt x="0" y="0"/>
                      </a:moveTo>
                      <a:lnTo>
                        <a:pt x="1911" y="0"/>
                      </a:lnTo>
                      <a:lnTo>
                        <a:pt x="3572" y="1671"/>
                      </a:lnTo>
                      <a:lnTo>
                        <a:pt x="1661" y="1671"/>
                      </a:lnTo>
                      <a:lnTo>
                        <a:pt x="0" y="0"/>
                      </a:lnTo>
                      <a:close/>
                    </a:path>
                  </a:pathLst>
                </a:custGeom>
                <a:solidFill>
                  <a:srgbClr val="DCB4F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28">
                  <a:extLst>
                    <a:ext uri="{FF2B5EF4-FFF2-40B4-BE49-F238E27FC236}">
                      <a16:creationId xmlns:a16="http://schemas.microsoft.com/office/drawing/2014/main" id="{293B6840-959F-E948-893F-8FC3E3D56DB4}"/>
                    </a:ext>
                  </a:extLst>
                </p:cNvPr>
                <p:cNvSpPr>
                  <a:spLocks noChangeArrowheads="1"/>
                </p:cNvSpPr>
                <p:nvPr/>
              </p:nvSpPr>
              <p:spPr bwMode="auto">
                <a:xfrm>
                  <a:off x="7561369" y="3155320"/>
                  <a:ext cx="1199950" cy="1199950"/>
                </a:xfrm>
                <a:prstGeom prst="rect">
                  <a:avLst/>
                </a:prstGeom>
                <a:solidFill>
                  <a:schemeClr val="bg1">
                    <a:lumMod val="85000"/>
                  </a:schemeClr>
                </a:solidFill>
                <a:ln w="0">
                  <a:noFill/>
                  <a:prstDash val="solid"/>
                  <a:miter lim="800000"/>
                  <a:headEnd/>
                  <a:tailEnd/>
                </a:ln>
                <a:effectLst>
                  <a:innerShdw blurRad="50800" dist="25400" dir="18900000">
                    <a:prstClr val="black">
                      <a:alpha val="17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1" name="Freeform 29">
                  <a:extLst>
                    <a:ext uri="{FF2B5EF4-FFF2-40B4-BE49-F238E27FC236}">
                      <a16:creationId xmlns:a16="http://schemas.microsoft.com/office/drawing/2014/main" id="{CEF72009-4412-5748-8C84-E23041AB5FC5}"/>
                    </a:ext>
                  </a:extLst>
                </p:cNvPr>
                <p:cNvSpPr>
                  <a:spLocks/>
                </p:cNvSpPr>
                <p:nvPr/>
              </p:nvSpPr>
              <p:spPr bwMode="auto">
                <a:xfrm>
                  <a:off x="6094412" y="1696263"/>
                  <a:ext cx="1312124" cy="2798040"/>
                </a:xfrm>
                <a:custGeom>
                  <a:avLst/>
                  <a:gdLst>
                    <a:gd name="T0" fmla="*/ 0 w 1661"/>
                    <a:gd name="T1" fmla="*/ 0 h 3542"/>
                    <a:gd name="T2" fmla="*/ 1661 w 1661"/>
                    <a:gd name="T3" fmla="*/ 1671 h 3542"/>
                    <a:gd name="T4" fmla="*/ 1661 w 1661"/>
                    <a:gd name="T5" fmla="*/ 3542 h 3542"/>
                    <a:gd name="T6" fmla="*/ 0 w 1661"/>
                    <a:gd name="T7" fmla="*/ 1871 h 3542"/>
                    <a:gd name="T8" fmla="*/ 0 w 1661"/>
                    <a:gd name="T9" fmla="*/ 0 h 3542"/>
                  </a:gdLst>
                  <a:ahLst/>
                  <a:cxnLst>
                    <a:cxn ang="0">
                      <a:pos x="T0" y="T1"/>
                    </a:cxn>
                    <a:cxn ang="0">
                      <a:pos x="T2" y="T3"/>
                    </a:cxn>
                    <a:cxn ang="0">
                      <a:pos x="T4" y="T5"/>
                    </a:cxn>
                    <a:cxn ang="0">
                      <a:pos x="T6" y="T7"/>
                    </a:cxn>
                    <a:cxn ang="0">
                      <a:pos x="T8" y="T9"/>
                    </a:cxn>
                  </a:cxnLst>
                  <a:rect l="0" t="0" r="r" b="b"/>
                  <a:pathLst>
                    <a:path w="1661" h="3542">
                      <a:moveTo>
                        <a:pt x="0" y="0"/>
                      </a:moveTo>
                      <a:lnTo>
                        <a:pt x="1661" y="1671"/>
                      </a:lnTo>
                      <a:lnTo>
                        <a:pt x="1661" y="3542"/>
                      </a:lnTo>
                      <a:lnTo>
                        <a:pt x="0" y="1871"/>
                      </a:lnTo>
                      <a:lnTo>
                        <a:pt x="0" y="0"/>
                      </a:lnTo>
                      <a:close/>
                    </a:path>
                  </a:pathLst>
                </a:cu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9" name="Group 8">
              <a:extLst>
                <a:ext uri="{FF2B5EF4-FFF2-40B4-BE49-F238E27FC236}">
                  <a16:creationId xmlns:a16="http://schemas.microsoft.com/office/drawing/2014/main" id="{0837DE1B-18D9-044D-B238-AFCA31B69B5D}"/>
                </a:ext>
              </a:extLst>
            </p:cNvPr>
            <p:cNvGrpSpPr/>
            <p:nvPr/>
          </p:nvGrpSpPr>
          <p:grpSpPr>
            <a:xfrm>
              <a:off x="6176648" y="795543"/>
              <a:ext cx="3225574" cy="2798040"/>
              <a:chOff x="5690577" y="1696263"/>
              <a:chExt cx="3225574" cy="2798040"/>
            </a:xfrm>
          </p:grpSpPr>
          <p:sp>
            <p:nvSpPr>
              <p:cNvPr id="10" name="Oval 9">
                <a:extLst>
                  <a:ext uri="{FF2B5EF4-FFF2-40B4-BE49-F238E27FC236}">
                    <a16:creationId xmlns:a16="http://schemas.microsoft.com/office/drawing/2014/main" id="{A9AA9106-2115-5847-A352-22D91D7082CD}"/>
                  </a:ext>
                </a:extLst>
              </p:cNvPr>
              <p:cNvSpPr/>
              <p:nvPr/>
            </p:nvSpPr>
            <p:spPr>
              <a:xfrm rot="2619062">
                <a:off x="5690577" y="3642041"/>
                <a:ext cx="1987298" cy="213029"/>
              </a:xfrm>
              <a:prstGeom prst="ellipse">
                <a:avLst/>
              </a:prstGeom>
              <a:gradFill flip="none" rotWithShape="1">
                <a:gsLst>
                  <a:gs pos="0">
                    <a:schemeClr val="tx1">
                      <a:lumMod val="72000"/>
                      <a:lumOff val="28000"/>
                      <a:alpha val="40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1711EE1E-9F6A-E043-90B3-382FF61B79AC}"/>
                  </a:ext>
                </a:extLst>
              </p:cNvPr>
              <p:cNvGrpSpPr/>
              <p:nvPr/>
            </p:nvGrpSpPr>
            <p:grpSpPr>
              <a:xfrm>
                <a:off x="6094412" y="1696263"/>
                <a:ext cx="2821739" cy="2798040"/>
                <a:chOff x="6094412" y="1696263"/>
                <a:chExt cx="2821739" cy="2798040"/>
              </a:xfrm>
            </p:grpSpPr>
            <p:sp>
              <p:nvSpPr>
                <p:cNvPr id="12" name="Rectangle 26">
                  <a:extLst>
                    <a:ext uri="{FF2B5EF4-FFF2-40B4-BE49-F238E27FC236}">
                      <a16:creationId xmlns:a16="http://schemas.microsoft.com/office/drawing/2014/main" id="{B29425F1-C212-2D44-8577-8C349D9110C0}"/>
                    </a:ext>
                  </a:extLst>
                </p:cNvPr>
                <p:cNvSpPr>
                  <a:spLocks noChangeArrowheads="1"/>
                </p:cNvSpPr>
                <p:nvPr/>
              </p:nvSpPr>
              <p:spPr bwMode="auto">
                <a:xfrm>
                  <a:off x="7406536" y="3016287"/>
                  <a:ext cx="1509615" cy="1478016"/>
                </a:xfrm>
                <a:prstGeom prst="rect">
                  <a:avLst/>
                </a:prstGeom>
                <a:solidFill>
                  <a:srgbClr val="DCB6FC"/>
                </a:solidFill>
                <a:ln w="0">
                  <a:solidFill>
                    <a:srgbClr val="6464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 name="Freeform 27">
                  <a:extLst>
                    <a:ext uri="{FF2B5EF4-FFF2-40B4-BE49-F238E27FC236}">
                      <a16:creationId xmlns:a16="http://schemas.microsoft.com/office/drawing/2014/main" id="{9B97FEB8-57BA-8B45-A9C5-2925ACF802B1}"/>
                    </a:ext>
                  </a:extLst>
                </p:cNvPr>
                <p:cNvSpPr>
                  <a:spLocks/>
                </p:cNvSpPr>
                <p:nvPr/>
              </p:nvSpPr>
              <p:spPr bwMode="auto">
                <a:xfrm>
                  <a:off x="6094412" y="1696263"/>
                  <a:ext cx="2821739" cy="1320024"/>
                </a:xfrm>
                <a:custGeom>
                  <a:avLst/>
                  <a:gdLst>
                    <a:gd name="T0" fmla="*/ 0 w 3572"/>
                    <a:gd name="T1" fmla="*/ 0 h 1671"/>
                    <a:gd name="T2" fmla="*/ 1911 w 3572"/>
                    <a:gd name="T3" fmla="*/ 0 h 1671"/>
                    <a:gd name="T4" fmla="*/ 3572 w 3572"/>
                    <a:gd name="T5" fmla="*/ 1671 h 1671"/>
                    <a:gd name="T6" fmla="*/ 1661 w 3572"/>
                    <a:gd name="T7" fmla="*/ 1671 h 1671"/>
                    <a:gd name="T8" fmla="*/ 0 w 3572"/>
                    <a:gd name="T9" fmla="*/ 0 h 1671"/>
                  </a:gdLst>
                  <a:ahLst/>
                  <a:cxnLst>
                    <a:cxn ang="0">
                      <a:pos x="T0" y="T1"/>
                    </a:cxn>
                    <a:cxn ang="0">
                      <a:pos x="T2" y="T3"/>
                    </a:cxn>
                    <a:cxn ang="0">
                      <a:pos x="T4" y="T5"/>
                    </a:cxn>
                    <a:cxn ang="0">
                      <a:pos x="T6" y="T7"/>
                    </a:cxn>
                    <a:cxn ang="0">
                      <a:pos x="T8" y="T9"/>
                    </a:cxn>
                  </a:cxnLst>
                  <a:rect l="0" t="0" r="r" b="b"/>
                  <a:pathLst>
                    <a:path w="3572" h="1671">
                      <a:moveTo>
                        <a:pt x="0" y="0"/>
                      </a:moveTo>
                      <a:lnTo>
                        <a:pt x="1911" y="0"/>
                      </a:lnTo>
                      <a:lnTo>
                        <a:pt x="3572" y="1671"/>
                      </a:lnTo>
                      <a:lnTo>
                        <a:pt x="1661" y="1671"/>
                      </a:lnTo>
                      <a:lnTo>
                        <a:pt x="0" y="0"/>
                      </a:lnTo>
                      <a:close/>
                    </a:path>
                  </a:pathLst>
                </a:custGeom>
                <a:solidFill>
                  <a:srgbClr val="DCB4F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 name="Rectangle 28">
                  <a:extLst>
                    <a:ext uri="{FF2B5EF4-FFF2-40B4-BE49-F238E27FC236}">
                      <a16:creationId xmlns:a16="http://schemas.microsoft.com/office/drawing/2014/main" id="{A9F9D533-D6FE-3F45-8EA7-2A8C09D5B465}"/>
                    </a:ext>
                  </a:extLst>
                </p:cNvPr>
                <p:cNvSpPr>
                  <a:spLocks noChangeArrowheads="1"/>
                </p:cNvSpPr>
                <p:nvPr/>
              </p:nvSpPr>
              <p:spPr bwMode="auto">
                <a:xfrm>
                  <a:off x="7561369" y="3155320"/>
                  <a:ext cx="1199950" cy="1199950"/>
                </a:xfrm>
                <a:prstGeom prst="rect">
                  <a:avLst/>
                </a:prstGeom>
                <a:solidFill>
                  <a:schemeClr val="bg1">
                    <a:lumMod val="95000"/>
                  </a:schemeClr>
                </a:solidFill>
                <a:ln w="0">
                  <a:noFill/>
                  <a:prstDash val="solid"/>
                  <a:miter lim="800000"/>
                  <a:headEnd/>
                  <a:tailEnd/>
                </a:ln>
                <a:effectLst>
                  <a:innerShdw blurRad="50800" dist="25400" dir="18900000">
                    <a:prstClr val="black">
                      <a:alpha val="17000"/>
                    </a:prstClr>
                  </a:innerShdw>
                </a:effectLst>
              </p:spPr>
              <p:txBody>
                <a:bodyPr vert="horz" wrap="square" lIns="91440" tIns="45720" rIns="91440" bIns="45720" numCol="1" anchor="t" anchorCtr="0" compatLnSpc="1">
                  <a:prstTxWarp prst="textNoShape">
                    <a:avLst/>
                  </a:prstTxWarp>
                </a:bodyPr>
                <a:lstStyle/>
                <a:p>
                  <a:endParaRPr lang="en-IN">
                    <a:solidFill>
                      <a:schemeClr val="tx1">
                        <a:lumMod val="50000"/>
                        <a:lumOff val="50000"/>
                      </a:schemeClr>
                    </a:solidFill>
                  </a:endParaRPr>
                </a:p>
              </p:txBody>
            </p:sp>
            <p:sp>
              <p:nvSpPr>
                <p:cNvPr id="15" name="Freeform 29">
                  <a:extLst>
                    <a:ext uri="{FF2B5EF4-FFF2-40B4-BE49-F238E27FC236}">
                      <a16:creationId xmlns:a16="http://schemas.microsoft.com/office/drawing/2014/main" id="{0B3BB3D8-8F87-B146-8DE4-49CCAA3713A3}"/>
                    </a:ext>
                  </a:extLst>
                </p:cNvPr>
                <p:cNvSpPr>
                  <a:spLocks/>
                </p:cNvSpPr>
                <p:nvPr/>
              </p:nvSpPr>
              <p:spPr bwMode="auto">
                <a:xfrm>
                  <a:off x="6094412" y="1696263"/>
                  <a:ext cx="1312124" cy="2798040"/>
                </a:xfrm>
                <a:custGeom>
                  <a:avLst/>
                  <a:gdLst>
                    <a:gd name="T0" fmla="*/ 0 w 1661"/>
                    <a:gd name="T1" fmla="*/ 0 h 3542"/>
                    <a:gd name="T2" fmla="*/ 1661 w 1661"/>
                    <a:gd name="T3" fmla="*/ 1671 h 3542"/>
                    <a:gd name="T4" fmla="*/ 1661 w 1661"/>
                    <a:gd name="T5" fmla="*/ 3542 h 3542"/>
                    <a:gd name="T6" fmla="*/ 0 w 1661"/>
                    <a:gd name="T7" fmla="*/ 1871 h 3542"/>
                    <a:gd name="T8" fmla="*/ 0 w 1661"/>
                    <a:gd name="T9" fmla="*/ 0 h 3542"/>
                  </a:gdLst>
                  <a:ahLst/>
                  <a:cxnLst>
                    <a:cxn ang="0">
                      <a:pos x="T0" y="T1"/>
                    </a:cxn>
                    <a:cxn ang="0">
                      <a:pos x="T2" y="T3"/>
                    </a:cxn>
                    <a:cxn ang="0">
                      <a:pos x="T4" y="T5"/>
                    </a:cxn>
                    <a:cxn ang="0">
                      <a:pos x="T6" y="T7"/>
                    </a:cxn>
                    <a:cxn ang="0">
                      <a:pos x="T8" y="T9"/>
                    </a:cxn>
                  </a:cxnLst>
                  <a:rect l="0" t="0" r="r" b="b"/>
                  <a:pathLst>
                    <a:path w="1661" h="3542">
                      <a:moveTo>
                        <a:pt x="0" y="0"/>
                      </a:moveTo>
                      <a:lnTo>
                        <a:pt x="1661" y="1671"/>
                      </a:lnTo>
                      <a:lnTo>
                        <a:pt x="1661" y="3542"/>
                      </a:lnTo>
                      <a:lnTo>
                        <a:pt x="0" y="1871"/>
                      </a:lnTo>
                      <a:lnTo>
                        <a:pt x="0" y="0"/>
                      </a:lnTo>
                      <a:close/>
                    </a:path>
                  </a:pathLst>
                </a:cu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sp>
        <p:nvSpPr>
          <p:cNvPr id="40" name="Freeform 39">
            <a:extLst>
              <a:ext uri="{FF2B5EF4-FFF2-40B4-BE49-F238E27FC236}">
                <a16:creationId xmlns:a16="http://schemas.microsoft.com/office/drawing/2014/main" id="{286760FB-71F2-C546-9591-82D327FEB514}"/>
              </a:ext>
            </a:extLst>
          </p:cNvPr>
          <p:cNvSpPr>
            <a:spLocks/>
          </p:cNvSpPr>
          <p:nvPr/>
        </p:nvSpPr>
        <p:spPr bwMode="auto">
          <a:xfrm>
            <a:off x="7859543" y="4358921"/>
            <a:ext cx="350124" cy="324362"/>
          </a:xfrm>
          <a:custGeom>
            <a:avLst/>
            <a:gdLst>
              <a:gd name="T0" fmla="*/ 2750 w 3520"/>
              <a:gd name="T1" fmla="*/ 0 h 3261"/>
              <a:gd name="T2" fmla="*/ 3520 w 3520"/>
              <a:gd name="T3" fmla="*/ 1889 h 3261"/>
              <a:gd name="T4" fmla="*/ 2660 w 3520"/>
              <a:gd name="T5" fmla="*/ 1663 h 3261"/>
              <a:gd name="T6" fmla="*/ 2653 w 3520"/>
              <a:gd name="T7" fmla="*/ 1675 h 3261"/>
              <a:gd name="T8" fmla="*/ 2640 w 3520"/>
              <a:gd name="T9" fmla="*/ 1727 h 3261"/>
              <a:gd name="T10" fmla="*/ 2608 w 3520"/>
              <a:gd name="T11" fmla="*/ 1811 h 3261"/>
              <a:gd name="T12" fmla="*/ 2569 w 3520"/>
              <a:gd name="T13" fmla="*/ 1915 h 3261"/>
              <a:gd name="T14" fmla="*/ 2511 w 3520"/>
              <a:gd name="T15" fmla="*/ 2038 h 3261"/>
              <a:gd name="T16" fmla="*/ 2433 w 3520"/>
              <a:gd name="T17" fmla="*/ 2180 h 3261"/>
              <a:gd name="T18" fmla="*/ 2343 w 3520"/>
              <a:gd name="T19" fmla="*/ 2335 h 3261"/>
              <a:gd name="T20" fmla="*/ 2226 w 3520"/>
              <a:gd name="T21" fmla="*/ 2491 h 3261"/>
              <a:gd name="T22" fmla="*/ 2090 w 3520"/>
              <a:gd name="T23" fmla="*/ 2659 h 3261"/>
              <a:gd name="T24" fmla="*/ 1929 w 3520"/>
              <a:gd name="T25" fmla="*/ 2821 h 3261"/>
              <a:gd name="T26" fmla="*/ 1831 w 3520"/>
              <a:gd name="T27" fmla="*/ 2905 h 3261"/>
              <a:gd name="T28" fmla="*/ 1728 w 3520"/>
              <a:gd name="T29" fmla="*/ 2983 h 3261"/>
              <a:gd name="T30" fmla="*/ 1618 w 3520"/>
              <a:gd name="T31" fmla="*/ 3054 h 3261"/>
              <a:gd name="T32" fmla="*/ 1501 w 3520"/>
              <a:gd name="T33" fmla="*/ 3118 h 3261"/>
              <a:gd name="T34" fmla="*/ 1379 w 3520"/>
              <a:gd name="T35" fmla="*/ 3170 h 3261"/>
              <a:gd name="T36" fmla="*/ 1256 w 3520"/>
              <a:gd name="T37" fmla="*/ 3215 h 3261"/>
              <a:gd name="T38" fmla="*/ 1133 w 3520"/>
              <a:gd name="T39" fmla="*/ 3248 h 3261"/>
              <a:gd name="T40" fmla="*/ 1010 w 3520"/>
              <a:gd name="T41" fmla="*/ 3261 h 3261"/>
              <a:gd name="T42" fmla="*/ 887 w 3520"/>
              <a:gd name="T43" fmla="*/ 3261 h 3261"/>
              <a:gd name="T44" fmla="*/ 770 w 3520"/>
              <a:gd name="T45" fmla="*/ 3241 h 3261"/>
              <a:gd name="T46" fmla="*/ 654 w 3520"/>
              <a:gd name="T47" fmla="*/ 3209 h 3261"/>
              <a:gd name="T48" fmla="*/ 544 w 3520"/>
              <a:gd name="T49" fmla="*/ 3157 h 3261"/>
              <a:gd name="T50" fmla="*/ 440 w 3520"/>
              <a:gd name="T51" fmla="*/ 3080 h 3261"/>
              <a:gd name="T52" fmla="*/ 343 w 3520"/>
              <a:gd name="T53" fmla="*/ 2983 h 3261"/>
              <a:gd name="T54" fmla="*/ 253 w 3520"/>
              <a:gd name="T55" fmla="*/ 2860 h 3261"/>
              <a:gd name="T56" fmla="*/ 175 w 3520"/>
              <a:gd name="T57" fmla="*/ 2717 h 3261"/>
              <a:gd name="T58" fmla="*/ 110 w 3520"/>
              <a:gd name="T59" fmla="*/ 2543 h 3261"/>
              <a:gd name="T60" fmla="*/ 58 w 3520"/>
              <a:gd name="T61" fmla="*/ 2342 h 3261"/>
              <a:gd name="T62" fmla="*/ 20 w 3520"/>
              <a:gd name="T63" fmla="*/ 2115 h 3261"/>
              <a:gd name="T64" fmla="*/ 0 w 3520"/>
              <a:gd name="T65" fmla="*/ 1857 h 3261"/>
              <a:gd name="T66" fmla="*/ 7 w 3520"/>
              <a:gd name="T67" fmla="*/ 1863 h 3261"/>
              <a:gd name="T68" fmla="*/ 20 w 3520"/>
              <a:gd name="T69" fmla="*/ 1895 h 3261"/>
              <a:gd name="T70" fmla="*/ 46 w 3520"/>
              <a:gd name="T71" fmla="*/ 1934 h 3261"/>
              <a:gd name="T72" fmla="*/ 84 w 3520"/>
              <a:gd name="T73" fmla="*/ 1993 h 3261"/>
              <a:gd name="T74" fmla="*/ 130 w 3520"/>
              <a:gd name="T75" fmla="*/ 2051 h 3261"/>
              <a:gd name="T76" fmla="*/ 181 w 3520"/>
              <a:gd name="T77" fmla="*/ 2122 h 3261"/>
              <a:gd name="T78" fmla="*/ 246 w 3520"/>
              <a:gd name="T79" fmla="*/ 2193 h 3261"/>
              <a:gd name="T80" fmla="*/ 311 w 3520"/>
              <a:gd name="T81" fmla="*/ 2258 h 3261"/>
              <a:gd name="T82" fmla="*/ 388 w 3520"/>
              <a:gd name="T83" fmla="*/ 2323 h 3261"/>
              <a:gd name="T84" fmla="*/ 473 w 3520"/>
              <a:gd name="T85" fmla="*/ 2381 h 3261"/>
              <a:gd name="T86" fmla="*/ 563 w 3520"/>
              <a:gd name="T87" fmla="*/ 2433 h 3261"/>
              <a:gd name="T88" fmla="*/ 660 w 3520"/>
              <a:gd name="T89" fmla="*/ 2465 h 3261"/>
              <a:gd name="T90" fmla="*/ 757 w 3520"/>
              <a:gd name="T91" fmla="*/ 2484 h 3261"/>
              <a:gd name="T92" fmla="*/ 867 w 3520"/>
              <a:gd name="T93" fmla="*/ 2484 h 3261"/>
              <a:gd name="T94" fmla="*/ 977 w 3520"/>
              <a:gd name="T95" fmla="*/ 2465 h 3261"/>
              <a:gd name="T96" fmla="*/ 1087 w 3520"/>
              <a:gd name="T97" fmla="*/ 2413 h 3261"/>
              <a:gd name="T98" fmla="*/ 1204 w 3520"/>
              <a:gd name="T99" fmla="*/ 2335 h 3261"/>
              <a:gd name="T100" fmla="*/ 1327 w 3520"/>
              <a:gd name="T101" fmla="*/ 2232 h 3261"/>
              <a:gd name="T102" fmla="*/ 1450 w 3520"/>
              <a:gd name="T103" fmla="*/ 2083 h 3261"/>
              <a:gd name="T104" fmla="*/ 1573 w 3520"/>
              <a:gd name="T105" fmla="*/ 1908 h 3261"/>
              <a:gd name="T106" fmla="*/ 1696 w 3520"/>
              <a:gd name="T107" fmla="*/ 1682 h 3261"/>
              <a:gd name="T108" fmla="*/ 1819 w 3520"/>
              <a:gd name="T109" fmla="*/ 1417 h 3261"/>
              <a:gd name="T110" fmla="*/ 1042 w 3520"/>
              <a:gd name="T111" fmla="*/ 1203 h 3261"/>
              <a:gd name="T112" fmla="*/ 2750 w 3520"/>
              <a:gd name="T113" fmla="*/ 0 h 3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20" h="3261">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40">
            <a:extLst>
              <a:ext uri="{FF2B5EF4-FFF2-40B4-BE49-F238E27FC236}">
                <a16:creationId xmlns:a16="http://schemas.microsoft.com/office/drawing/2014/main" id="{DBE632C5-6B00-6E43-965F-633412AB4C08}"/>
              </a:ext>
            </a:extLst>
          </p:cNvPr>
          <p:cNvSpPr>
            <a:spLocks/>
          </p:cNvSpPr>
          <p:nvPr/>
        </p:nvSpPr>
        <p:spPr bwMode="auto">
          <a:xfrm>
            <a:off x="6846532" y="5022309"/>
            <a:ext cx="350124" cy="324362"/>
          </a:xfrm>
          <a:custGeom>
            <a:avLst/>
            <a:gdLst>
              <a:gd name="T0" fmla="*/ 2750 w 3520"/>
              <a:gd name="T1" fmla="*/ 0 h 3261"/>
              <a:gd name="T2" fmla="*/ 3520 w 3520"/>
              <a:gd name="T3" fmla="*/ 1889 h 3261"/>
              <a:gd name="T4" fmla="*/ 2660 w 3520"/>
              <a:gd name="T5" fmla="*/ 1663 h 3261"/>
              <a:gd name="T6" fmla="*/ 2653 w 3520"/>
              <a:gd name="T7" fmla="*/ 1675 h 3261"/>
              <a:gd name="T8" fmla="*/ 2640 w 3520"/>
              <a:gd name="T9" fmla="*/ 1727 h 3261"/>
              <a:gd name="T10" fmla="*/ 2608 w 3520"/>
              <a:gd name="T11" fmla="*/ 1811 h 3261"/>
              <a:gd name="T12" fmla="*/ 2569 w 3520"/>
              <a:gd name="T13" fmla="*/ 1915 h 3261"/>
              <a:gd name="T14" fmla="*/ 2511 w 3520"/>
              <a:gd name="T15" fmla="*/ 2038 h 3261"/>
              <a:gd name="T16" fmla="*/ 2433 w 3520"/>
              <a:gd name="T17" fmla="*/ 2180 h 3261"/>
              <a:gd name="T18" fmla="*/ 2343 w 3520"/>
              <a:gd name="T19" fmla="*/ 2335 h 3261"/>
              <a:gd name="T20" fmla="*/ 2226 w 3520"/>
              <a:gd name="T21" fmla="*/ 2491 h 3261"/>
              <a:gd name="T22" fmla="*/ 2090 w 3520"/>
              <a:gd name="T23" fmla="*/ 2659 h 3261"/>
              <a:gd name="T24" fmla="*/ 1929 w 3520"/>
              <a:gd name="T25" fmla="*/ 2821 h 3261"/>
              <a:gd name="T26" fmla="*/ 1831 w 3520"/>
              <a:gd name="T27" fmla="*/ 2905 h 3261"/>
              <a:gd name="T28" fmla="*/ 1728 w 3520"/>
              <a:gd name="T29" fmla="*/ 2983 h 3261"/>
              <a:gd name="T30" fmla="*/ 1618 w 3520"/>
              <a:gd name="T31" fmla="*/ 3054 h 3261"/>
              <a:gd name="T32" fmla="*/ 1501 w 3520"/>
              <a:gd name="T33" fmla="*/ 3118 h 3261"/>
              <a:gd name="T34" fmla="*/ 1379 w 3520"/>
              <a:gd name="T35" fmla="*/ 3170 h 3261"/>
              <a:gd name="T36" fmla="*/ 1256 w 3520"/>
              <a:gd name="T37" fmla="*/ 3215 h 3261"/>
              <a:gd name="T38" fmla="*/ 1133 w 3520"/>
              <a:gd name="T39" fmla="*/ 3248 h 3261"/>
              <a:gd name="T40" fmla="*/ 1010 w 3520"/>
              <a:gd name="T41" fmla="*/ 3261 h 3261"/>
              <a:gd name="T42" fmla="*/ 887 w 3520"/>
              <a:gd name="T43" fmla="*/ 3261 h 3261"/>
              <a:gd name="T44" fmla="*/ 770 w 3520"/>
              <a:gd name="T45" fmla="*/ 3241 h 3261"/>
              <a:gd name="T46" fmla="*/ 654 w 3520"/>
              <a:gd name="T47" fmla="*/ 3209 h 3261"/>
              <a:gd name="T48" fmla="*/ 544 w 3520"/>
              <a:gd name="T49" fmla="*/ 3157 h 3261"/>
              <a:gd name="T50" fmla="*/ 440 w 3520"/>
              <a:gd name="T51" fmla="*/ 3080 h 3261"/>
              <a:gd name="T52" fmla="*/ 343 w 3520"/>
              <a:gd name="T53" fmla="*/ 2983 h 3261"/>
              <a:gd name="T54" fmla="*/ 253 w 3520"/>
              <a:gd name="T55" fmla="*/ 2860 h 3261"/>
              <a:gd name="T56" fmla="*/ 175 w 3520"/>
              <a:gd name="T57" fmla="*/ 2717 h 3261"/>
              <a:gd name="T58" fmla="*/ 110 w 3520"/>
              <a:gd name="T59" fmla="*/ 2543 h 3261"/>
              <a:gd name="T60" fmla="*/ 58 w 3520"/>
              <a:gd name="T61" fmla="*/ 2342 h 3261"/>
              <a:gd name="T62" fmla="*/ 20 w 3520"/>
              <a:gd name="T63" fmla="*/ 2115 h 3261"/>
              <a:gd name="T64" fmla="*/ 0 w 3520"/>
              <a:gd name="T65" fmla="*/ 1857 h 3261"/>
              <a:gd name="T66" fmla="*/ 7 w 3520"/>
              <a:gd name="T67" fmla="*/ 1863 h 3261"/>
              <a:gd name="T68" fmla="*/ 20 w 3520"/>
              <a:gd name="T69" fmla="*/ 1895 h 3261"/>
              <a:gd name="T70" fmla="*/ 46 w 3520"/>
              <a:gd name="T71" fmla="*/ 1934 h 3261"/>
              <a:gd name="T72" fmla="*/ 84 w 3520"/>
              <a:gd name="T73" fmla="*/ 1993 h 3261"/>
              <a:gd name="T74" fmla="*/ 130 w 3520"/>
              <a:gd name="T75" fmla="*/ 2051 h 3261"/>
              <a:gd name="T76" fmla="*/ 181 w 3520"/>
              <a:gd name="T77" fmla="*/ 2122 h 3261"/>
              <a:gd name="T78" fmla="*/ 246 w 3520"/>
              <a:gd name="T79" fmla="*/ 2193 h 3261"/>
              <a:gd name="T80" fmla="*/ 311 w 3520"/>
              <a:gd name="T81" fmla="*/ 2258 h 3261"/>
              <a:gd name="T82" fmla="*/ 388 w 3520"/>
              <a:gd name="T83" fmla="*/ 2323 h 3261"/>
              <a:gd name="T84" fmla="*/ 473 w 3520"/>
              <a:gd name="T85" fmla="*/ 2381 h 3261"/>
              <a:gd name="T86" fmla="*/ 563 w 3520"/>
              <a:gd name="T87" fmla="*/ 2433 h 3261"/>
              <a:gd name="T88" fmla="*/ 660 w 3520"/>
              <a:gd name="T89" fmla="*/ 2465 h 3261"/>
              <a:gd name="T90" fmla="*/ 757 w 3520"/>
              <a:gd name="T91" fmla="*/ 2484 h 3261"/>
              <a:gd name="T92" fmla="*/ 867 w 3520"/>
              <a:gd name="T93" fmla="*/ 2484 h 3261"/>
              <a:gd name="T94" fmla="*/ 977 w 3520"/>
              <a:gd name="T95" fmla="*/ 2465 h 3261"/>
              <a:gd name="T96" fmla="*/ 1087 w 3520"/>
              <a:gd name="T97" fmla="*/ 2413 h 3261"/>
              <a:gd name="T98" fmla="*/ 1204 w 3520"/>
              <a:gd name="T99" fmla="*/ 2335 h 3261"/>
              <a:gd name="T100" fmla="*/ 1327 w 3520"/>
              <a:gd name="T101" fmla="*/ 2232 h 3261"/>
              <a:gd name="T102" fmla="*/ 1450 w 3520"/>
              <a:gd name="T103" fmla="*/ 2083 h 3261"/>
              <a:gd name="T104" fmla="*/ 1573 w 3520"/>
              <a:gd name="T105" fmla="*/ 1908 h 3261"/>
              <a:gd name="T106" fmla="*/ 1696 w 3520"/>
              <a:gd name="T107" fmla="*/ 1682 h 3261"/>
              <a:gd name="T108" fmla="*/ 1819 w 3520"/>
              <a:gd name="T109" fmla="*/ 1417 h 3261"/>
              <a:gd name="T110" fmla="*/ 1042 w 3520"/>
              <a:gd name="T111" fmla="*/ 1203 h 3261"/>
              <a:gd name="T112" fmla="*/ 2750 w 3520"/>
              <a:gd name="T113" fmla="*/ 0 h 3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20" h="3261">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41">
            <a:extLst>
              <a:ext uri="{FF2B5EF4-FFF2-40B4-BE49-F238E27FC236}">
                <a16:creationId xmlns:a16="http://schemas.microsoft.com/office/drawing/2014/main" id="{DEDAD4B0-4733-3C41-8DDB-40188F8C580C}"/>
              </a:ext>
            </a:extLst>
          </p:cNvPr>
          <p:cNvSpPr>
            <a:spLocks/>
          </p:cNvSpPr>
          <p:nvPr/>
        </p:nvSpPr>
        <p:spPr bwMode="auto">
          <a:xfrm>
            <a:off x="5970930" y="5640874"/>
            <a:ext cx="350124" cy="324362"/>
          </a:xfrm>
          <a:custGeom>
            <a:avLst/>
            <a:gdLst>
              <a:gd name="T0" fmla="*/ 2750 w 3520"/>
              <a:gd name="T1" fmla="*/ 0 h 3261"/>
              <a:gd name="T2" fmla="*/ 3520 w 3520"/>
              <a:gd name="T3" fmla="*/ 1889 h 3261"/>
              <a:gd name="T4" fmla="*/ 2660 w 3520"/>
              <a:gd name="T5" fmla="*/ 1663 h 3261"/>
              <a:gd name="T6" fmla="*/ 2653 w 3520"/>
              <a:gd name="T7" fmla="*/ 1675 h 3261"/>
              <a:gd name="T8" fmla="*/ 2640 w 3520"/>
              <a:gd name="T9" fmla="*/ 1727 h 3261"/>
              <a:gd name="T10" fmla="*/ 2608 w 3520"/>
              <a:gd name="T11" fmla="*/ 1811 h 3261"/>
              <a:gd name="T12" fmla="*/ 2569 w 3520"/>
              <a:gd name="T13" fmla="*/ 1915 h 3261"/>
              <a:gd name="T14" fmla="*/ 2511 w 3520"/>
              <a:gd name="T15" fmla="*/ 2038 h 3261"/>
              <a:gd name="T16" fmla="*/ 2433 w 3520"/>
              <a:gd name="T17" fmla="*/ 2180 h 3261"/>
              <a:gd name="T18" fmla="*/ 2343 w 3520"/>
              <a:gd name="T19" fmla="*/ 2335 h 3261"/>
              <a:gd name="T20" fmla="*/ 2226 w 3520"/>
              <a:gd name="T21" fmla="*/ 2491 h 3261"/>
              <a:gd name="T22" fmla="*/ 2090 w 3520"/>
              <a:gd name="T23" fmla="*/ 2659 h 3261"/>
              <a:gd name="T24" fmla="*/ 1929 w 3520"/>
              <a:gd name="T25" fmla="*/ 2821 h 3261"/>
              <a:gd name="T26" fmla="*/ 1831 w 3520"/>
              <a:gd name="T27" fmla="*/ 2905 h 3261"/>
              <a:gd name="T28" fmla="*/ 1728 w 3520"/>
              <a:gd name="T29" fmla="*/ 2983 h 3261"/>
              <a:gd name="T30" fmla="*/ 1618 w 3520"/>
              <a:gd name="T31" fmla="*/ 3054 h 3261"/>
              <a:gd name="T32" fmla="*/ 1501 w 3520"/>
              <a:gd name="T33" fmla="*/ 3118 h 3261"/>
              <a:gd name="T34" fmla="*/ 1379 w 3520"/>
              <a:gd name="T35" fmla="*/ 3170 h 3261"/>
              <a:gd name="T36" fmla="*/ 1256 w 3520"/>
              <a:gd name="T37" fmla="*/ 3215 h 3261"/>
              <a:gd name="T38" fmla="*/ 1133 w 3520"/>
              <a:gd name="T39" fmla="*/ 3248 h 3261"/>
              <a:gd name="T40" fmla="*/ 1010 w 3520"/>
              <a:gd name="T41" fmla="*/ 3261 h 3261"/>
              <a:gd name="T42" fmla="*/ 887 w 3520"/>
              <a:gd name="T43" fmla="*/ 3261 h 3261"/>
              <a:gd name="T44" fmla="*/ 770 w 3520"/>
              <a:gd name="T45" fmla="*/ 3241 h 3261"/>
              <a:gd name="T46" fmla="*/ 654 w 3520"/>
              <a:gd name="T47" fmla="*/ 3209 h 3261"/>
              <a:gd name="T48" fmla="*/ 544 w 3520"/>
              <a:gd name="T49" fmla="*/ 3157 h 3261"/>
              <a:gd name="T50" fmla="*/ 440 w 3520"/>
              <a:gd name="T51" fmla="*/ 3080 h 3261"/>
              <a:gd name="T52" fmla="*/ 343 w 3520"/>
              <a:gd name="T53" fmla="*/ 2983 h 3261"/>
              <a:gd name="T54" fmla="*/ 253 w 3520"/>
              <a:gd name="T55" fmla="*/ 2860 h 3261"/>
              <a:gd name="T56" fmla="*/ 175 w 3520"/>
              <a:gd name="T57" fmla="*/ 2717 h 3261"/>
              <a:gd name="T58" fmla="*/ 110 w 3520"/>
              <a:gd name="T59" fmla="*/ 2543 h 3261"/>
              <a:gd name="T60" fmla="*/ 58 w 3520"/>
              <a:gd name="T61" fmla="*/ 2342 h 3261"/>
              <a:gd name="T62" fmla="*/ 20 w 3520"/>
              <a:gd name="T63" fmla="*/ 2115 h 3261"/>
              <a:gd name="T64" fmla="*/ 0 w 3520"/>
              <a:gd name="T65" fmla="*/ 1857 h 3261"/>
              <a:gd name="T66" fmla="*/ 7 w 3520"/>
              <a:gd name="T67" fmla="*/ 1863 h 3261"/>
              <a:gd name="T68" fmla="*/ 20 w 3520"/>
              <a:gd name="T69" fmla="*/ 1895 h 3261"/>
              <a:gd name="T70" fmla="*/ 46 w 3520"/>
              <a:gd name="T71" fmla="*/ 1934 h 3261"/>
              <a:gd name="T72" fmla="*/ 84 w 3520"/>
              <a:gd name="T73" fmla="*/ 1993 h 3261"/>
              <a:gd name="T74" fmla="*/ 130 w 3520"/>
              <a:gd name="T75" fmla="*/ 2051 h 3261"/>
              <a:gd name="T76" fmla="*/ 181 w 3520"/>
              <a:gd name="T77" fmla="*/ 2122 h 3261"/>
              <a:gd name="T78" fmla="*/ 246 w 3520"/>
              <a:gd name="T79" fmla="*/ 2193 h 3261"/>
              <a:gd name="T80" fmla="*/ 311 w 3520"/>
              <a:gd name="T81" fmla="*/ 2258 h 3261"/>
              <a:gd name="T82" fmla="*/ 388 w 3520"/>
              <a:gd name="T83" fmla="*/ 2323 h 3261"/>
              <a:gd name="T84" fmla="*/ 473 w 3520"/>
              <a:gd name="T85" fmla="*/ 2381 h 3261"/>
              <a:gd name="T86" fmla="*/ 563 w 3520"/>
              <a:gd name="T87" fmla="*/ 2433 h 3261"/>
              <a:gd name="T88" fmla="*/ 660 w 3520"/>
              <a:gd name="T89" fmla="*/ 2465 h 3261"/>
              <a:gd name="T90" fmla="*/ 757 w 3520"/>
              <a:gd name="T91" fmla="*/ 2484 h 3261"/>
              <a:gd name="T92" fmla="*/ 867 w 3520"/>
              <a:gd name="T93" fmla="*/ 2484 h 3261"/>
              <a:gd name="T94" fmla="*/ 977 w 3520"/>
              <a:gd name="T95" fmla="*/ 2465 h 3261"/>
              <a:gd name="T96" fmla="*/ 1087 w 3520"/>
              <a:gd name="T97" fmla="*/ 2413 h 3261"/>
              <a:gd name="T98" fmla="*/ 1204 w 3520"/>
              <a:gd name="T99" fmla="*/ 2335 h 3261"/>
              <a:gd name="T100" fmla="*/ 1327 w 3520"/>
              <a:gd name="T101" fmla="*/ 2232 h 3261"/>
              <a:gd name="T102" fmla="*/ 1450 w 3520"/>
              <a:gd name="T103" fmla="*/ 2083 h 3261"/>
              <a:gd name="T104" fmla="*/ 1573 w 3520"/>
              <a:gd name="T105" fmla="*/ 1908 h 3261"/>
              <a:gd name="T106" fmla="*/ 1696 w 3520"/>
              <a:gd name="T107" fmla="*/ 1682 h 3261"/>
              <a:gd name="T108" fmla="*/ 1819 w 3520"/>
              <a:gd name="T109" fmla="*/ 1417 h 3261"/>
              <a:gd name="T110" fmla="*/ 1042 w 3520"/>
              <a:gd name="T111" fmla="*/ 1203 h 3261"/>
              <a:gd name="T112" fmla="*/ 2750 w 3520"/>
              <a:gd name="T113" fmla="*/ 0 h 3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20" h="3261">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TextBox 42">
            <a:extLst>
              <a:ext uri="{FF2B5EF4-FFF2-40B4-BE49-F238E27FC236}">
                <a16:creationId xmlns:a16="http://schemas.microsoft.com/office/drawing/2014/main" id="{4CCFBD4A-5B03-174F-9955-673CC054541D}"/>
              </a:ext>
            </a:extLst>
          </p:cNvPr>
          <p:cNvSpPr txBox="1"/>
          <p:nvPr/>
        </p:nvSpPr>
        <p:spPr>
          <a:xfrm>
            <a:off x="9759319" y="2886890"/>
            <a:ext cx="1600566" cy="369332"/>
          </a:xfrm>
          <a:prstGeom prst="rect">
            <a:avLst/>
          </a:prstGeom>
          <a:noFill/>
        </p:spPr>
        <p:txBody>
          <a:bodyPr wrap="none" rtlCol="0">
            <a:spAutoFit/>
          </a:bodyPr>
          <a:lstStyle/>
          <a:p>
            <a:r>
              <a:rPr lang="en-IN" b="1" dirty="0" smtClean="0">
                <a:cs typeface="Arial" pitchFamily="34" charset="0"/>
              </a:rPr>
              <a:t>Sprint Demo </a:t>
            </a:r>
            <a:endParaRPr lang="en-IN" b="1" dirty="0">
              <a:cs typeface="Arial" pitchFamily="34" charset="0"/>
            </a:endParaRPr>
          </a:p>
        </p:txBody>
      </p:sp>
      <p:sp>
        <p:nvSpPr>
          <p:cNvPr id="44" name="TextBox 43">
            <a:extLst>
              <a:ext uri="{FF2B5EF4-FFF2-40B4-BE49-F238E27FC236}">
                <a16:creationId xmlns:a16="http://schemas.microsoft.com/office/drawing/2014/main" id="{1B1EE0CA-CD3C-924F-8DB9-DA6823C615F4}"/>
              </a:ext>
            </a:extLst>
          </p:cNvPr>
          <p:cNvSpPr txBox="1"/>
          <p:nvPr/>
        </p:nvSpPr>
        <p:spPr>
          <a:xfrm>
            <a:off x="6348973" y="5695007"/>
            <a:ext cx="3110403" cy="369332"/>
          </a:xfrm>
          <a:prstGeom prst="rect">
            <a:avLst/>
          </a:prstGeom>
          <a:noFill/>
        </p:spPr>
        <p:txBody>
          <a:bodyPr wrap="none" rtlCol="0">
            <a:spAutoFit/>
          </a:bodyPr>
          <a:lstStyle/>
          <a:p>
            <a:r>
              <a:rPr lang="en-IN" dirty="0" smtClean="0">
                <a:latin typeface="+mj-lt"/>
                <a:cs typeface="Arial" pitchFamily="34" charset="0"/>
              </a:rPr>
              <a:t>Understanding Sprint Goals</a:t>
            </a:r>
            <a:endParaRPr lang="en-IN" dirty="0">
              <a:latin typeface="+mj-lt"/>
              <a:cs typeface="Arial" pitchFamily="34" charset="0"/>
            </a:endParaRPr>
          </a:p>
        </p:txBody>
      </p:sp>
      <p:sp>
        <p:nvSpPr>
          <p:cNvPr id="45" name="TextBox 44">
            <a:extLst>
              <a:ext uri="{FF2B5EF4-FFF2-40B4-BE49-F238E27FC236}">
                <a16:creationId xmlns:a16="http://schemas.microsoft.com/office/drawing/2014/main" id="{A5C2BA7A-E90E-0B4A-AF21-B1E90B0B88AE}"/>
              </a:ext>
            </a:extLst>
          </p:cNvPr>
          <p:cNvSpPr txBox="1"/>
          <p:nvPr/>
        </p:nvSpPr>
        <p:spPr>
          <a:xfrm>
            <a:off x="7273741" y="5053685"/>
            <a:ext cx="5031442" cy="369332"/>
          </a:xfrm>
          <a:prstGeom prst="rect">
            <a:avLst/>
          </a:prstGeom>
          <a:noFill/>
        </p:spPr>
        <p:txBody>
          <a:bodyPr wrap="none" rtlCol="0">
            <a:spAutoFit/>
          </a:bodyPr>
          <a:lstStyle/>
          <a:p>
            <a:r>
              <a:rPr lang="en-IN" b="1" dirty="0">
                <a:cs typeface="Arial" pitchFamily="34" charset="0"/>
              </a:rPr>
              <a:t>Project Management tools (Jira, Confluence)</a:t>
            </a:r>
          </a:p>
        </p:txBody>
      </p:sp>
      <p:sp>
        <p:nvSpPr>
          <p:cNvPr id="46" name="TextBox 45">
            <a:extLst>
              <a:ext uri="{FF2B5EF4-FFF2-40B4-BE49-F238E27FC236}">
                <a16:creationId xmlns:a16="http://schemas.microsoft.com/office/drawing/2014/main" id="{5251B1EC-62CC-4F49-9DD2-143DE3618A3E}"/>
              </a:ext>
            </a:extLst>
          </p:cNvPr>
          <p:cNvSpPr txBox="1"/>
          <p:nvPr/>
        </p:nvSpPr>
        <p:spPr>
          <a:xfrm>
            <a:off x="8244914" y="4379113"/>
            <a:ext cx="3947086" cy="369332"/>
          </a:xfrm>
          <a:prstGeom prst="rect">
            <a:avLst/>
          </a:prstGeom>
          <a:noFill/>
        </p:spPr>
        <p:txBody>
          <a:bodyPr wrap="square" rtlCol="0">
            <a:spAutoFit/>
          </a:bodyPr>
          <a:lstStyle/>
          <a:p>
            <a:r>
              <a:rPr lang="en-IN" b="1" dirty="0">
                <a:cs typeface="Arial" pitchFamily="34" charset="0"/>
              </a:rPr>
              <a:t>Design Thinking</a:t>
            </a:r>
          </a:p>
        </p:txBody>
      </p:sp>
      <p:sp>
        <p:nvSpPr>
          <p:cNvPr id="47" name="TextBox 46">
            <a:extLst>
              <a:ext uri="{FF2B5EF4-FFF2-40B4-BE49-F238E27FC236}">
                <a16:creationId xmlns:a16="http://schemas.microsoft.com/office/drawing/2014/main" id="{94E501D6-38A0-FC4D-A448-43B8163795A0}"/>
              </a:ext>
            </a:extLst>
          </p:cNvPr>
          <p:cNvSpPr txBox="1"/>
          <p:nvPr/>
        </p:nvSpPr>
        <p:spPr>
          <a:xfrm>
            <a:off x="9260899" y="3658609"/>
            <a:ext cx="2862515" cy="646331"/>
          </a:xfrm>
          <a:prstGeom prst="rect">
            <a:avLst/>
          </a:prstGeom>
          <a:noFill/>
        </p:spPr>
        <p:txBody>
          <a:bodyPr wrap="none" rtlCol="0">
            <a:spAutoFit/>
          </a:bodyPr>
          <a:lstStyle/>
          <a:p>
            <a:pPr algn="ctr"/>
            <a:r>
              <a:rPr lang="en-IN" b="1" dirty="0">
                <a:cs typeface="Arial" pitchFamily="34" charset="0"/>
              </a:rPr>
              <a:t>Adapting to a </a:t>
            </a:r>
            <a:r>
              <a:rPr lang="en-IN" b="1" dirty="0" smtClean="0">
                <a:cs typeface="Arial" pitchFamily="34" charset="0"/>
              </a:rPr>
              <a:t>developer</a:t>
            </a:r>
          </a:p>
          <a:p>
            <a:pPr algn="ctr"/>
            <a:r>
              <a:rPr lang="en-IN" b="1" dirty="0" err="1" smtClean="0">
                <a:cs typeface="Arial" pitchFamily="34" charset="0"/>
              </a:rPr>
              <a:t>Mindset</a:t>
            </a:r>
            <a:endParaRPr lang="en-IN" b="1" dirty="0">
              <a:cs typeface="Arial" pitchFamily="34" charset="0"/>
            </a:endParaRPr>
          </a:p>
        </p:txBody>
      </p:sp>
      <p:sp>
        <p:nvSpPr>
          <p:cNvPr id="48" name="TextBox 47">
            <a:extLst>
              <a:ext uri="{FF2B5EF4-FFF2-40B4-BE49-F238E27FC236}">
                <a16:creationId xmlns:a16="http://schemas.microsoft.com/office/drawing/2014/main" id="{4A3407AB-44B3-884D-B6C0-9351D4CFEE73}"/>
              </a:ext>
            </a:extLst>
          </p:cNvPr>
          <p:cNvSpPr txBox="1"/>
          <p:nvPr/>
        </p:nvSpPr>
        <p:spPr>
          <a:xfrm>
            <a:off x="8504413" y="2393699"/>
            <a:ext cx="327334" cy="400110"/>
          </a:xfrm>
          <a:prstGeom prst="rect">
            <a:avLst/>
          </a:prstGeom>
          <a:noFill/>
        </p:spPr>
        <p:txBody>
          <a:bodyPr wrap="none" rtlCol="0">
            <a:spAutoFit/>
          </a:bodyPr>
          <a:lstStyle/>
          <a:p>
            <a:pPr algn="ctr"/>
            <a:r>
              <a:rPr lang="en-IN" sz="2000" b="1" dirty="0">
                <a:latin typeface="Arial" pitchFamily="34" charset="0"/>
                <a:cs typeface="Arial" pitchFamily="34" charset="0"/>
              </a:rPr>
              <a:t>5</a:t>
            </a:r>
          </a:p>
        </p:txBody>
      </p:sp>
      <p:sp>
        <p:nvSpPr>
          <p:cNvPr id="49" name="TextBox 48">
            <a:extLst>
              <a:ext uri="{FF2B5EF4-FFF2-40B4-BE49-F238E27FC236}">
                <a16:creationId xmlns:a16="http://schemas.microsoft.com/office/drawing/2014/main" id="{2D7F49EC-D09D-7848-9C2C-DFEB3D1959D0}"/>
              </a:ext>
            </a:extLst>
          </p:cNvPr>
          <p:cNvSpPr txBox="1"/>
          <p:nvPr/>
        </p:nvSpPr>
        <p:spPr>
          <a:xfrm>
            <a:off x="7375243" y="3344222"/>
            <a:ext cx="327334" cy="400110"/>
          </a:xfrm>
          <a:prstGeom prst="rect">
            <a:avLst/>
          </a:prstGeom>
          <a:noFill/>
        </p:spPr>
        <p:txBody>
          <a:bodyPr wrap="none" rtlCol="0">
            <a:spAutoFit/>
          </a:bodyPr>
          <a:lstStyle/>
          <a:p>
            <a:pPr algn="ctr"/>
            <a:r>
              <a:rPr lang="en-IN" sz="2000" b="1" dirty="0">
                <a:latin typeface="Arial" pitchFamily="34" charset="0"/>
                <a:cs typeface="Arial" pitchFamily="34" charset="0"/>
              </a:rPr>
              <a:t>4</a:t>
            </a:r>
          </a:p>
        </p:txBody>
      </p:sp>
      <p:sp>
        <p:nvSpPr>
          <p:cNvPr id="50" name="TextBox 49">
            <a:extLst>
              <a:ext uri="{FF2B5EF4-FFF2-40B4-BE49-F238E27FC236}">
                <a16:creationId xmlns:a16="http://schemas.microsoft.com/office/drawing/2014/main" id="{2D7F49EC-D09D-7848-9C2C-DFEB3D1959D0}"/>
              </a:ext>
            </a:extLst>
          </p:cNvPr>
          <p:cNvSpPr txBox="1"/>
          <p:nvPr/>
        </p:nvSpPr>
        <p:spPr>
          <a:xfrm>
            <a:off x="6330373" y="4232396"/>
            <a:ext cx="327334" cy="400110"/>
          </a:xfrm>
          <a:prstGeom prst="rect">
            <a:avLst/>
          </a:prstGeom>
          <a:noFill/>
        </p:spPr>
        <p:txBody>
          <a:bodyPr wrap="none" rtlCol="0">
            <a:spAutoFit/>
          </a:bodyPr>
          <a:lstStyle/>
          <a:p>
            <a:pPr algn="ctr"/>
            <a:r>
              <a:rPr lang="en-IN" sz="2000" b="1" dirty="0" smtClean="0">
                <a:latin typeface="Arial" pitchFamily="34" charset="0"/>
                <a:cs typeface="Arial" pitchFamily="34" charset="0"/>
              </a:rPr>
              <a:t>3</a:t>
            </a:r>
            <a:endParaRPr lang="en-IN" sz="2000" b="1" dirty="0">
              <a:latin typeface="Arial" pitchFamily="34" charset="0"/>
              <a:cs typeface="Arial" pitchFamily="34" charset="0"/>
            </a:endParaRPr>
          </a:p>
        </p:txBody>
      </p:sp>
      <p:sp>
        <p:nvSpPr>
          <p:cNvPr id="51" name="TextBox 50">
            <a:extLst>
              <a:ext uri="{FF2B5EF4-FFF2-40B4-BE49-F238E27FC236}">
                <a16:creationId xmlns:a16="http://schemas.microsoft.com/office/drawing/2014/main" id="{2D7F49EC-D09D-7848-9C2C-DFEB3D1959D0}"/>
              </a:ext>
            </a:extLst>
          </p:cNvPr>
          <p:cNvSpPr txBox="1"/>
          <p:nvPr/>
        </p:nvSpPr>
        <p:spPr>
          <a:xfrm>
            <a:off x="5414389" y="5028592"/>
            <a:ext cx="327334" cy="400110"/>
          </a:xfrm>
          <a:prstGeom prst="rect">
            <a:avLst/>
          </a:prstGeom>
          <a:noFill/>
        </p:spPr>
        <p:txBody>
          <a:bodyPr wrap="none" rtlCol="0">
            <a:spAutoFit/>
          </a:bodyPr>
          <a:lstStyle/>
          <a:p>
            <a:pPr algn="ctr"/>
            <a:r>
              <a:rPr lang="en-IN" sz="2000" b="1" dirty="0" smtClean="0">
                <a:latin typeface="Arial" pitchFamily="34" charset="0"/>
                <a:cs typeface="Arial" pitchFamily="34" charset="0"/>
              </a:rPr>
              <a:t>2</a:t>
            </a:r>
            <a:endParaRPr lang="en-IN" sz="2000" b="1" dirty="0">
              <a:latin typeface="Arial" pitchFamily="34" charset="0"/>
              <a:cs typeface="Arial" pitchFamily="34" charset="0"/>
            </a:endParaRPr>
          </a:p>
        </p:txBody>
      </p:sp>
      <p:sp>
        <p:nvSpPr>
          <p:cNvPr id="52" name="TextBox 51">
            <a:extLst>
              <a:ext uri="{FF2B5EF4-FFF2-40B4-BE49-F238E27FC236}">
                <a16:creationId xmlns:a16="http://schemas.microsoft.com/office/drawing/2014/main" id="{2D7F49EC-D09D-7848-9C2C-DFEB3D1959D0}"/>
              </a:ext>
            </a:extLst>
          </p:cNvPr>
          <p:cNvSpPr txBox="1"/>
          <p:nvPr/>
        </p:nvSpPr>
        <p:spPr>
          <a:xfrm>
            <a:off x="4536557" y="5734895"/>
            <a:ext cx="327334" cy="400110"/>
          </a:xfrm>
          <a:prstGeom prst="rect">
            <a:avLst/>
          </a:prstGeom>
          <a:noFill/>
        </p:spPr>
        <p:txBody>
          <a:bodyPr wrap="none" rtlCol="0">
            <a:spAutoFit/>
          </a:bodyPr>
          <a:lstStyle/>
          <a:p>
            <a:pPr algn="ctr"/>
            <a:r>
              <a:rPr lang="en-IN" sz="2000" b="1" dirty="0" smtClean="0">
                <a:latin typeface="Arial" pitchFamily="34" charset="0"/>
                <a:cs typeface="Arial" pitchFamily="34" charset="0"/>
              </a:rPr>
              <a:t>1</a:t>
            </a:r>
            <a:endParaRPr lang="en-IN" sz="2000" b="1" dirty="0">
              <a:latin typeface="Arial" pitchFamily="34" charset="0"/>
              <a:cs typeface="Arial" pitchFamily="34" charset="0"/>
            </a:endParaRPr>
          </a:p>
        </p:txBody>
      </p:sp>
      <p:grpSp>
        <p:nvGrpSpPr>
          <p:cNvPr id="53" name="Group 52">
            <a:extLst>
              <a:ext uri="{FF2B5EF4-FFF2-40B4-BE49-F238E27FC236}">
                <a16:creationId xmlns:a16="http://schemas.microsoft.com/office/drawing/2014/main" id="{1AC8DAAD-D4EC-4B44-85BE-DAEBC5F36BE3}"/>
              </a:ext>
            </a:extLst>
          </p:cNvPr>
          <p:cNvGrpSpPr/>
          <p:nvPr/>
        </p:nvGrpSpPr>
        <p:grpSpPr>
          <a:xfrm>
            <a:off x="5912540" y="74692"/>
            <a:ext cx="2171605" cy="975441"/>
            <a:chOff x="5996394" y="922673"/>
            <a:chExt cx="2171605" cy="975441"/>
          </a:xfrm>
        </p:grpSpPr>
        <p:sp>
          <p:nvSpPr>
            <p:cNvPr id="54" name="Freeform 53">
              <a:extLst>
                <a:ext uri="{FF2B5EF4-FFF2-40B4-BE49-F238E27FC236}">
                  <a16:creationId xmlns:a16="http://schemas.microsoft.com/office/drawing/2014/main" id="{B1C3C8AC-D986-8B4C-B495-9112455A8358}"/>
                </a:ext>
              </a:extLst>
            </p:cNvPr>
            <p:cNvSpPr>
              <a:spLocks/>
            </p:cNvSpPr>
            <p:nvPr/>
          </p:nvSpPr>
          <p:spPr bwMode="auto">
            <a:xfrm>
              <a:off x="5996394" y="922673"/>
              <a:ext cx="972728" cy="975441"/>
            </a:xfrm>
            <a:custGeom>
              <a:avLst/>
              <a:gdLst>
                <a:gd name="T0" fmla="*/ 2860 w 7759"/>
                <a:gd name="T1" fmla="*/ 0 h 5746"/>
                <a:gd name="T2" fmla="*/ 3197 w 7759"/>
                <a:gd name="T3" fmla="*/ 19 h 5746"/>
                <a:gd name="T4" fmla="*/ 3514 w 7759"/>
                <a:gd name="T5" fmla="*/ 77 h 5746"/>
                <a:gd name="T6" fmla="*/ 3824 w 7759"/>
                <a:gd name="T7" fmla="*/ 168 h 5746"/>
                <a:gd name="T8" fmla="*/ 4122 w 7759"/>
                <a:gd name="T9" fmla="*/ 291 h 5746"/>
                <a:gd name="T10" fmla="*/ 4394 w 7759"/>
                <a:gd name="T11" fmla="*/ 446 h 5746"/>
                <a:gd name="T12" fmla="*/ 4653 w 7759"/>
                <a:gd name="T13" fmla="*/ 627 h 5746"/>
                <a:gd name="T14" fmla="*/ 4886 w 7759"/>
                <a:gd name="T15" fmla="*/ 841 h 5746"/>
                <a:gd name="T16" fmla="*/ 5093 w 7759"/>
                <a:gd name="T17" fmla="*/ 1074 h 5746"/>
                <a:gd name="T18" fmla="*/ 5274 w 7759"/>
                <a:gd name="T19" fmla="*/ 1332 h 5746"/>
                <a:gd name="T20" fmla="*/ 5429 w 7759"/>
                <a:gd name="T21" fmla="*/ 1604 h 5746"/>
                <a:gd name="T22" fmla="*/ 5559 w 7759"/>
                <a:gd name="T23" fmla="*/ 1895 h 5746"/>
                <a:gd name="T24" fmla="*/ 5649 w 7759"/>
                <a:gd name="T25" fmla="*/ 2206 h 5746"/>
                <a:gd name="T26" fmla="*/ 5701 w 7759"/>
                <a:gd name="T27" fmla="*/ 2530 h 5746"/>
                <a:gd name="T28" fmla="*/ 5720 w 7759"/>
                <a:gd name="T29" fmla="*/ 2866 h 5746"/>
                <a:gd name="T30" fmla="*/ 5727 w 7759"/>
                <a:gd name="T31" fmla="*/ 3261 h 5746"/>
                <a:gd name="T32" fmla="*/ 5727 w 7759"/>
                <a:gd name="T33" fmla="*/ 3617 h 5746"/>
                <a:gd name="T34" fmla="*/ 5727 w 7759"/>
                <a:gd name="T35" fmla="*/ 3934 h 5746"/>
                <a:gd name="T36" fmla="*/ 5727 w 7759"/>
                <a:gd name="T37" fmla="*/ 4225 h 5746"/>
                <a:gd name="T38" fmla="*/ 5727 w 7759"/>
                <a:gd name="T39" fmla="*/ 4477 h 5746"/>
                <a:gd name="T40" fmla="*/ 5727 w 7759"/>
                <a:gd name="T41" fmla="*/ 5597 h 5746"/>
                <a:gd name="T42" fmla="*/ 7759 w 7759"/>
                <a:gd name="T43" fmla="*/ 5597 h 5746"/>
                <a:gd name="T44" fmla="*/ 7759 w 7759"/>
                <a:gd name="T45" fmla="*/ 5746 h 5746"/>
                <a:gd name="T46" fmla="*/ 3533 w 7759"/>
                <a:gd name="T47" fmla="*/ 5746 h 5746"/>
                <a:gd name="T48" fmla="*/ 3533 w 7759"/>
                <a:gd name="T49" fmla="*/ 5746 h 5746"/>
                <a:gd name="T50" fmla="*/ 3527 w 7759"/>
                <a:gd name="T51" fmla="*/ 5739 h 5746"/>
                <a:gd name="T52" fmla="*/ 3520 w 7759"/>
                <a:gd name="T53" fmla="*/ 5733 h 5746"/>
                <a:gd name="T54" fmla="*/ 3203 w 7759"/>
                <a:gd name="T55" fmla="*/ 5726 h 5746"/>
                <a:gd name="T56" fmla="*/ 2860 w 7759"/>
                <a:gd name="T57" fmla="*/ 5726 h 5746"/>
                <a:gd name="T58" fmla="*/ 2524 w 7759"/>
                <a:gd name="T59" fmla="*/ 5707 h 5746"/>
                <a:gd name="T60" fmla="*/ 2207 w 7759"/>
                <a:gd name="T61" fmla="*/ 5648 h 5746"/>
                <a:gd name="T62" fmla="*/ 1896 w 7759"/>
                <a:gd name="T63" fmla="*/ 5558 h 5746"/>
                <a:gd name="T64" fmla="*/ 1599 w 7759"/>
                <a:gd name="T65" fmla="*/ 5435 h 5746"/>
                <a:gd name="T66" fmla="*/ 1327 w 7759"/>
                <a:gd name="T67" fmla="*/ 5280 h 5746"/>
                <a:gd name="T68" fmla="*/ 1068 w 7759"/>
                <a:gd name="T69" fmla="*/ 5098 h 5746"/>
                <a:gd name="T70" fmla="*/ 835 w 7759"/>
                <a:gd name="T71" fmla="*/ 4885 h 5746"/>
                <a:gd name="T72" fmla="*/ 628 w 7759"/>
                <a:gd name="T73" fmla="*/ 4652 h 5746"/>
                <a:gd name="T74" fmla="*/ 447 w 7759"/>
                <a:gd name="T75" fmla="*/ 4400 h 5746"/>
                <a:gd name="T76" fmla="*/ 291 w 7759"/>
                <a:gd name="T77" fmla="*/ 4121 h 5746"/>
                <a:gd name="T78" fmla="*/ 162 w 7759"/>
                <a:gd name="T79" fmla="*/ 3830 h 5746"/>
                <a:gd name="T80" fmla="*/ 71 w 7759"/>
                <a:gd name="T81" fmla="*/ 3520 h 5746"/>
                <a:gd name="T82" fmla="*/ 20 w 7759"/>
                <a:gd name="T83" fmla="*/ 3196 h 5746"/>
                <a:gd name="T84" fmla="*/ 0 w 7759"/>
                <a:gd name="T85" fmla="*/ 2866 h 5746"/>
                <a:gd name="T86" fmla="*/ 20 w 7759"/>
                <a:gd name="T87" fmla="*/ 2530 h 5746"/>
                <a:gd name="T88" fmla="*/ 71 w 7759"/>
                <a:gd name="T89" fmla="*/ 2206 h 5746"/>
                <a:gd name="T90" fmla="*/ 162 w 7759"/>
                <a:gd name="T91" fmla="*/ 1895 h 5746"/>
                <a:gd name="T92" fmla="*/ 291 w 7759"/>
                <a:gd name="T93" fmla="*/ 1604 h 5746"/>
                <a:gd name="T94" fmla="*/ 447 w 7759"/>
                <a:gd name="T95" fmla="*/ 1332 h 5746"/>
                <a:gd name="T96" fmla="*/ 628 w 7759"/>
                <a:gd name="T97" fmla="*/ 1074 h 5746"/>
                <a:gd name="T98" fmla="*/ 835 w 7759"/>
                <a:gd name="T99" fmla="*/ 841 h 5746"/>
                <a:gd name="T100" fmla="*/ 1068 w 7759"/>
                <a:gd name="T101" fmla="*/ 627 h 5746"/>
                <a:gd name="T102" fmla="*/ 1327 w 7759"/>
                <a:gd name="T103" fmla="*/ 446 h 5746"/>
                <a:gd name="T104" fmla="*/ 1599 w 7759"/>
                <a:gd name="T105" fmla="*/ 291 h 5746"/>
                <a:gd name="T106" fmla="*/ 1896 w 7759"/>
                <a:gd name="T107" fmla="*/ 168 h 5746"/>
                <a:gd name="T108" fmla="*/ 2207 w 7759"/>
                <a:gd name="T109" fmla="*/ 77 h 5746"/>
                <a:gd name="T110" fmla="*/ 2524 w 7759"/>
                <a:gd name="T111" fmla="*/ 19 h 5746"/>
                <a:gd name="T112" fmla="*/ 2860 w 7759"/>
                <a:gd name="T113" fmla="*/ 0 h 5746"/>
                <a:gd name="connsiteX0" fmla="*/ 3686 w 10000"/>
                <a:gd name="connsiteY0" fmla="*/ 0 h 10000"/>
                <a:gd name="connsiteX1" fmla="*/ 4120 w 10000"/>
                <a:gd name="connsiteY1" fmla="*/ 33 h 10000"/>
                <a:gd name="connsiteX2" fmla="*/ 4529 w 10000"/>
                <a:gd name="connsiteY2" fmla="*/ 134 h 10000"/>
                <a:gd name="connsiteX3" fmla="*/ 4928 w 10000"/>
                <a:gd name="connsiteY3" fmla="*/ 292 h 10000"/>
                <a:gd name="connsiteX4" fmla="*/ 5313 w 10000"/>
                <a:gd name="connsiteY4" fmla="*/ 506 h 10000"/>
                <a:gd name="connsiteX5" fmla="*/ 5663 w 10000"/>
                <a:gd name="connsiteY5" fmla="*/ 776 h 10000"/>
                <a:gd name="connsiteX6" fmla="*/ 5997 w 10000"/>
                <a:gd name="connsiteY6" fmla="*/ 1091 h 10000"/>
                <a:gd name="connsiteX7" fmla="*/ 6297 w 10000"/>
                <a:gd name="connsiteY7" fmla="*/ 1464 h 10000"/>
                <a:gd name="connsiteX8" fmla="*/ 6564 w 10000"/>
                <a:gd name="connsiteY8" fmla="*/ 1869 h 10000"/>
                <a:gd name="connsiteX9" fmla="*/ 6797 w 10000"/>
                <a:gd name="connsiteY9" fmla="*/ 2318 h 10000"/>
                <a:gd name="connsiteX10" fmla="*/ 6997 w 10000"/>
                <a:gd name="connsiteY10" fmla="*/ 2792 h 10000"/>
                <a:gd name="connsiteX11" fmla="*/ 7165 w 10000"/>
                <a:gd name="connsiteY11" fmla="*/ 3298 h 10000"/>
                <a:gd name="connsiteX12" fmla="*/ 7281 w 10000"/>
                <a:gd name="connsiteY12" fmla="*/ 3839 h 10000"/>
                <a:gd name="connsiteX13" fmla="*/ 7348 w 10000"/>
                <a:gd name="connsiteY13" fmla="*/ 4403 h 10000"/>
                <a:gd name="connsiteX14" fmla="*/ 7372 w 10000"/>
                <a:gd name="connsiteY14" fmla="*/ 4988 h 10000"/>
                <a:gd name="connsiteX15" fmla="*/ 7381 w 10000"/>
                <a:gd name="connsiteY15" fmla="*/ 5675 h 10000"/>
                <a:gd name="connsiteX16" fmla="*/ 7381 w 10000"/>
                <a:gd name="connsiteY16" fmla="*/ 6295 h 10000"/>
                <a:gd name="connsiteX17" fmla="*/ 7381 w 10000"/>
                <a:gd name="connsiteY17" fmla="*/ 6847 h 10000"/>
                <a:gd name="connsiteX18" fmla="*/ 7381 w 10000"/>
                <a:gd name="connsiteY18" fmla="*/ 7353 h 10000"/>
                <a:gd name="connsiteX19" fmla="*/ 7381 w 10000"/>
                <a:gd name="connsiteY19" fmla="*/ 7792 h 10000"/>
                <a:gd name="connsiteX20" fmla="*/ 7381 w 10000"/>
                <a:gd name="connsiteY20" fmla="*/ 9741 h 10000"/>
                <a:gd name="connsiteX21" fmla="*/ 10000 w 10000"/>
                <a:gd name="connsiteY21" fmla="*/ 10000 h 10000"/>
                <a:gd name="connsiteX22" fmla="*/ 4553 w 10000"/>
                <a:gd name="connsiteY22" fmla="*/ 10000 h 10000"/>
                <a:gd name="connsiteX23" fmla="*/ 4553 w 10000"/>
                <a:gd name="connsiteY23" fmla="*/ 10000 h 10000"/>
                <a:gd name="connsiteX24" fmla="*/ 4546 w 10000"/>
                <a:gd name="connsiteY24" fmla="*/ 9988 h 10000"/>
                <a:gd name="connsiteX25" fmla="*/ 4537 w 10000"/>
                <a:gd name="connsiteY25" fmla="*/ 9977 h 10000"/>
                <a:gd name="connsiteX26" fmla="*/ 4128 w 10000"/>
                <a:gd name="connsiteY26" fmla="*/ 9965 h 10000"/>
                <a:gd name="connsiteX27" fmla="*/ 3686 w 10000"/>
                <a:gd name="connsiteY27" fmla="*/ 9965 h 10000"/>
                <a:gd name="connsiteX28" fmla="*/ 3253 w 10000"/>
                <a:gd name="connsiteY28" fmla="*/ 9932 h 10000"/>
                <a:gd name="connsiteX29" fmla="*/ 2844 w 10000"/>
                <a:gd name="connsiteY29" fmla="*/ 9829 h 10000"/>
                <a:gd name="connsiteX30" fmla="*/ 2444 w 10000"/>
                <a:gd name="connsiteY30" fmla="*/ 9673 h 10000"/>
                <a:gd name="connsiteX31" fmla="*/ 2061 w 10000"/>
                <a:gd name="connsiteY31" fmla="*/ 9459 h 10000"/>
                <a:gd name="connsiteX32" fmla="*/ 1710 w 10000"/>
                <a:gd name="connsiteY32" fmla="*/ 9189 h 10000"/>
                <a:gd name="connsiteX33" fmla="*/ 1376 w 10000"/>
                <a:gd name="connsiteY33" fmla="*/ 8872 h 10000"/>
                <a:gd name="connsiteX34" fmla="*/ 1076 w 10000"/>
                <a:gd name="connsiteY34" fmla="*/ 8502 h 10000"/>
                <a:gd name="connsiteX35" fmla="*/ 809 w 10000"/>
                <a:gd name="connsiteY35" fmla="*/ 8096 h 10000"/>
                <a:gd name="connsiteX36" fmla="*/ 576 w 10000"/>
                <a:gd name="connsiteY36" fmla="*/ 7658 h 10000"/>
                <a:gd name="connsiteX37" fmla="*/ 375 w 10000"/>
                <a:gd name="connsiteY37" fmla="*/ 7172 h 10000"/>
                <a:gd name="connsiteX38" fmla="*/ 209 w 10000"/>
                <a:gd name="connsiteY38" fmla="*/ 6666 h 10000"/>
                <a:gd name="connsiteX39" fmla="*/ 92 w 10000"/>
                <a:gd name="connsiteY39" fmla="*/ 6126 h 10000"/>
                <a:gd name="connsiteX40" fmla="*/ 26 w 10000"/>
                <a:gd name="connsiteY40" fmla="*/ 5562 h 10000"/>
                <a:gd name="connsiteX41" fmla="*/ 0 w 10000"/>
                <a:gd name="connsiteY41" fmla="*/ 4988 h 10000"/>
                <a:gd name="connsiteX42" fmla="*/ 26 w 10000"/>
                <a:gd name="connsiteY42" fmla="*/ 4403 h 10000"/>
                <a:gd name="connsiteX43" fmla="*/ 92 w 10000"/>
                <a:gd name="connsiteY43" fmla="*/ 3839 h 10000"/>
                <a:gd name="connsiteX44" fmla="*/ 209 w 10000"/>
                <a:gd name="connsiteY44" fmla="*/ 3298 h 10000"/>
                <a:gd name="connsiteX45" fmla="*/ 375 w 10000"/>
                <a:gd name="connsiteY45" fmla="*/ 2792 h 10000"/>
                <a:gd name="connsiteX46" fmla="*/ 576 w 10000"/>
                <a:gd name="connsiteY46" fmla="*/ 2318 h 10000"/>
                <a:gd name="connsiteX47" fmla="*/ 809 w 10000"/>
                <a:gd name="connsiteY47" fmla="*/ 1869 h 10000"/>
                <a:gd name="connsiteX48" fmla="*/ 1076 w 10000"/>
                <a:gd name="connsiteY48" fmla="*/ 1464 h 10000"/>
                <a:gd name="connsiteX49" fmla="*/ 1376 w 10000"/>
                <a:gd name="connsiteY49" fmla="*/ 1091 h 10000"/>
                <a:gd name="connsiteX50" fmla="*/ 1710 w 10000"/>
                <a:gd name="connsiteY50" fmla="*/ 776 h 10000"/>
                <a:gd name="connsiteX51" fmla="*/ 2061 w 10000"/>
                <a:gd name="connsiteY51" fmla="*/ 506 h 10000"/>
                <a:gd name="connsiteX52" fmla="*/ 2444 w 10000"/>
                <a:gd name="connsiteY52" fmla="*/ 292 h 10000"/>
                <a:gd name="connsiteX53" fmla="*/ 2844 w 10000"/>
                <a:gd name="connsiteY53" fmla="*/ 134 h 10000"/>
                <a:gd name="connsiteX54" fmla="*/ 3253 w 10000"/>
                <a:gd name="connsiteY54" fmla="*/ 33 h 10000"/>
                <a:gd name="connsiteX55" fmla="*/ 3686 w 10000"/>
                <a:gd name="connsiteY55" fmla="*/ 0 h 10000"/>
                <a:gd name="connsiteX0" fmla="*/ 3686 w 10000"/>
                <a:gd name="connsiteY0" fmla="*/ 0 h 10000"/>
                <a:gd name="connsiteX1" fmla="*/ 4120 w 10000"/>
                <a:gd name="connsiteY1" fmla="*/ 33 h 10000"/>
                <a:gd name="connsiteX2" fmla="*/ 4529 w 10000"/>
                <a:gd name="connsiteY2" fmla="*/ 134 h 10000"/>
                <a:gd name="connsiteX3" fmla="*/ 4928 w 10000"/>
                <a:gd name="connsiteY3" fmla="*/ 292 h 10000"/>
                <a:gd name="connsiteX4" fmla="*/ 5313 w 10000"/>
                <a:gd name="connsiteY4" fmla="*/ 506 h 10000"/>
                <a:gd name="connsiteX5" fmla="*/ 5663 w 10000"/>
                <a:gd name="connsiteY5" fmla="*/ 776 h 10000"/>
                <a:gd name="connsiteX6" fmla="*/ 5997 w 10000"/>
                <a:gd name="connsiteY6" fmla="*/ 1091 h 10000"/>
                <a:gd name="connsiteX7" fmla="*/ 6297 w 10000"/>
                <a:gd name="connsiteY7" fmla="*/ 1464 h 10000"/>
                <a:gd name="connsiteX8" fmla="*/ 6564 w 10000"/>
                <a:gd name="connsiteY8" fmla="*/ 1869 h 10000"/>
                <a:gd name="connsiteX9" fmla="*/ 6797 w 10000"/>
                <a:gd name="connsiteY9" fmla="*/ 2318 h 10000"/>
                <a:gd name="connsiteX10" fmla="*/ 6997 w 10000"/>
                <a:gd name="connsiteY10" fmla="*/ 2792 h 10000"/>
                <a:gd name="connsiteX11" fmla="*/ 7165 w 10000"/>
                <a:gd name="connsiteY11" fmla="*/ 3298 h 10000"/>
                <a:gd name="connsiteX12" fmla="*/ 7281 w 10000"/>
                <a:gd name="connsiteY12" fmla="*/ 3839 h 10000"/>
                <a:gd name="connsiteX13" fmla="*/ 7348 w 10000"/>
                <a:gd name="connsiteY13" fmla="*/ 4403 h 10000"/>
                <a:gd name="connsiteX14" fmla="*/ 7372 w 10000"/>
                <a:gd name="connsiteY14" fmla="*/ 4988 h 10000"/>
                <a:gd name="connsiteX15" fmla="*/ 7381 w 10000"/>
                <a:gd name="connsiteY15" fmla="*/ 5675 h 10000"/>
                <a:gd name="connsiteX16" fmla="*/ 7381 w 10000"/>
                <a:gd name="connsiteY16" fmla="*/ 6295 h 10000"/>
                <a:gd name="connsiteX17" fmla="*/ 7381 w 10000"/>
                <a:gd name="connsiteY17" fmla="*/ 6847 h 10000"/>
                <a:gd name="connsiteX18" fmla="*/ 7381 w 10000"/>
                <a:gd name="connsiteY18" fmla="*/ 7353 h 10000"/>
                <a:gd name="connsiteX19" fmla="*/ 7381 w 10000"/>
                <a:gd name="connsiteY19" fmla="*/ 7792 h 10000"/>
                <a:gd name="connsiteX20" fmla="*/ 7381 w 10000"/>
                <a:gd name="connsiteY20" fmla="*/ 9741 h 10000"/>
                <a:gd name="connsiteX21" fmla="*/ 10000 w 10000"/>
                <a:gd name="connsiteY21" fmla="*/ 10000 h 10000"/>
                <a:gd name="connsiteX22" fmla="*/ 7385 w 10000"/>
                <a:gd name="connsiteY22" fmla="*/ 9992 h 10000"/>
                <a:gd name="connsiteX23" fmla="*/ 4553 w 10000"/>
                <a:gd name="connsiteY23" fmla="*/ 10000 h 10000"/>
                <a:gd name="connsiteX24" fmla="*/ 4553 w 10000"/>
                <a:gd name="connsiteY24" fmla="*/ 10000 h 10000"/>
                <a:gd name="connsiteX25" fmla="*/ 4546 w 10000"/>
                <a:gd name="connsiteY25" fmla="*/ 9988 h 10000"/>
                <a:gd name="connsiteX26" fmla="*/ 4537 w 10000"/>
                <a:gd name="connsiteY26" fmla="*/ 9977 h 10000"/>
                <a:gd name="connsiteX27" fmla="*/ 4128 w 10000"/>
                <a:gd name="connsiteY27" fmla="*/ 9965 h 10000"/>
                <a:gd name="connsiteX28" fmla="*/ 3686 w 10000"/>
                <a:gd name="connsiteY28" fmla="*/ 9965 h 10000"/>
                <a:gd name="connsiteX29" fmla="*/ 3253 w 10000"/>
                <a:gd name="connsiteY29" fmla="*/ 9932 h 10000"/>
                <a:gd name="connsiteX30" fmla="*/ 2844 w 10000"/>
                <a:gd name="connsiteY30" fmla="*/ 9829 h 10000"/>
                <a:gd name="connsiteX31" fmla="*/ 2444 w 10000"/>
                <a:gd name="connsiteY31" fmla="*/ 9673 h 10000"/>
                <a:gd name="connsiteX32" fmla="*/ 2061 w 10000"/>
                <a:gd name="connsiteY32" fmla="*/ 9459 h 10000"/>
                <a:gd name="connsiteX33" fmla="*/ 1710 w 10000"/>
                <a:gd name="connsiteY33" fmla="*/ 9189 h 10000"/>
                <a:gd name="connsiteX34" fmla="*/ 1376 w 10000"/>
                <a:gd name="connsiteY34" fmla="*/ 8872 h 10000"/>
                <a:gd name="connsiteX35" fmla="*/ 1076 w 10000"/>
                <a:gd name="connsiteY35" fmla="*/ 8502 h 10000"/>
                <a:gd name="connsiteX36" fmla="*/ 809 w 10000"/>
                <a:gd name="connsiteY36" fmla="*/ 8096 h 10000"/>
                <a:gd name="connsiteX37" fmla="*/ 576 w 10000"/>
                <a:gd name="connsiteY37" fmla="*/ 7658 h 10000"/>
                <a:gd name="connsiteX38" fmla="*/ 375 w 10000"/>
                <a:gd name="connsiteY38" fmla="*/ 7172 h 10000"/>
                <a:gd name="connsiteX39" fmla="*/ 209 w 10000"/>
                <a:gd name="connsiteY39" fmla="*/ 6666 h 10000"/>
                <a:gd name="connsiteX40" fmla="*/ 92 w 10000"/>
                <a:gd name="connsiteY40" fmla="*/ 6126 h 10000"/>
                <a:gd name="connsiteX41" fmla="*/ 26 w 10000"/>
                <a:gd name="connsiteY41" fmla="*/ 5562 h 10000"/>
                <a:gd name="connsiteX42" fmla="*/ 0 w 10000"/>
                <a:gd name="connsiteY42" fmla="*/ 4988 h 10000"/>
                <a:gd name="connsiteX43" fmla="*/ 26 w 10000"/>
                <a:gd name="connsiteY43" fmla="*/ 4403 h 10000"/>
                <a:gd name="connsiteX44" fmla="*/ 92 w 10000"/>
                <a:gd name="connsiteY44" fmla="*/ 3839 h 10000"/>
                <a:gd name="connsiteX45" fmla="*/ 209 w 10000"/>
                <a:gd name="connsiteY45" fmla="*/ 3298 h 10000"/>
                <a:gd name="connsiteX46" fmla="*/ 375 w 10000"/>
                <a:gd name="connsiteY46" fmla="*/ 2792 h 10000"/>
                <a:gd name="connsiteX47" fmla="*/ 576 w 10000"/>
                <a:gd name="connsiteY47" fmla="*/ 2318 h 10000"/>
                <a:gd name="connsiteX48" fmla="*/ 809 w 10000"/>
                <a:gd name="connsiteY48" fmla="*/ 1869 h 10000"/>
                <a:gd name="connsiteX49" fmla="*/ 1076 w 10000"/>
                <a:gd name="connsiteY49" fmla="*/ 1464 h 10000"/>
                <a:gd name="connsiteX50" fmla="*/ 1376 w 10000"/>
                <a:gd name="connsiteY50" fmla="*/ 1091 h 10000"/>
                <a:gd name="connsiteX51" fmla="*/ 1710 w 10000"/>
                <a:gd name="connsiteY51" fmla="*/ 776 h 10000"/>
                <a:gd name="connsiteX52" fmla="*/ 2061 w 10000"/>
                <a:gd name="connsiteY52" fmla="*/ 506 h 10000"/>
                <a:gd name="connsiteX53" fmla="*/ 2444 w 10000"/>
                <a:gd name="connsiteY53" fmla="*/ 292 h 10000"/>
                <a:gd name="connsiteX54" fmla="*/ 2844 w 10000"/>
                <a:gd name="connsiteY54" fmla="*/ 134 h 10000"/>
                <a:gd name="connsiteX55" fmla="*/ 3253 w 10000"/>
                <a:gd name="connsiteY55" fmla="*/ 33 h 10000"/>
                <a:gd name="connsiteX56" fmla="*/ 3686 w 10000"/>
                <a:gd name="connsiteY56" fmla="*/ 0 h 10000"/>
                <a:gd name="connsiteX0" fmla="*/ 3686 w 7385"/>
                <a:gd name="connsiteY0" fmla="*/ 0 h 10000"/>
                <a:gd name="connsiteX1" fmla="*/ 4120 w 7385"/>
                <a:gd name="connsiteY1" fmla="*/ 33 h 10000"/>
                <a:gd name="connsiteX2" fmla="*/ 4529 w 7385"/>
                <a:gd name="connsiteY2" fmla="*/ 134 h 10000"/>
                <a:gd name="connsiteX3" fmla="*/ 4928 w 7385"/>
                <a:gd name="connsiteY3" fmla="*/ 292 h 10000"/>
                <a:gd name="connsiteX4" fmla="*/ 5313 w 7385"/>
                <a:gd name="connsiteY4" fmla="*/ 506 h 10000"/>
                <a:gd name="connsiteX5" fmla="*/ 5663 w 7385"/>
                <a:gd name="connsiteY5" fmla="*/ 776 h 10000"/>
                <a:gd name="connsiteX6" fmla="*/ 5997 w 7385"/>
                <a:gd name="connsiteY6" fmla="*/ 1091 h 10000"/>
                <a:gd name="connsiteX7" fmla="*/ 6297 w 7385"/>
                <a:gd name="connsiteY7" fmla="*/ 1464 h 10000"/>
                <a:gd name="connsiteX8" fmla="*/ 6564 w 7385"/>
                <a:gd name="connsiteY8" fmla="*/ 1869 h 10000"/>
                <a:gd name="connsiteX9" fmla="*/ 6797 w 7385"/>
                <a:gd name="connsiteY9" fmla="*/ 2318 h 10000"/>
                <a:gd name="connsiteX10" fmla="*/ 6997 w 7385"/>
                <a:gd name="connsiteY10" fmla="*/ 2792 h 10000"/>
                <a:gd name="connsiteX11" fmla="*/ 7165 w 7385"/>
                <a:gd name="connsiteY11" fmla="*/ 3298 h 10000"/>
                <a:gd name="connsiteX12" fmla="*/ 7281 w 7385"/>
                <a:gd name="connsiteY12" fmla="*/ 3839 h 10000"/>
                <a:gd name="connsiteX13" fmla="*/ 7348 w 7385"/>
                <a:gd name="connsiteY13" fmla="*/ 4403 h 10000"/>
                <a:gd name="connsiteX14" fmla="*/ 7372 w 7385"/>
                <a:gd name="connsiteY14" fmla="*/ 4988 h 10000"/>
                <a:gd name="connsiteX15" fmla="*/ 7381 w 7385"/>
                <a:gd name="connsiteY15" fmla="*/ 5675 h 10000"/>
                <a:gd name="connsiteX16" fmla="*/ 7381 w 7385"/>
                <a:gd name="connsiteY16" fmla="*/ 6295 h 10000"/>
                <a:gd name="connsiteX17" fmla="*/ 7381 w 7385"/>
                <a:gd name="connsiteY17" fmla="*/ 6847 h 10000"/>
                <a:gd name="connsiteX18" fmla="*/ 7381 w 7385"/>
                <a:gd name="connsiteY18" fmla="*/ 7353 h 10000"/>
                <a:gd name="connsiteX19" fmla="*/ 7381 w 7385"/>
                <a:gd name="connsiteY19" fmla="*/ 7792 h 10000"/>
                <a:gd name="connsiteX20" fmla="*/ 7381 w 7385"/>
                <a:gd name="connsiteY20" fmla="*/ 9741 h 10000"/>
                <a:gd name="connsiteX21" fmla="*/ 7385 w 7385"/>
                <a:gd name="connsiteY21" fmla="*/ 9992 h 10000"/>
                <a:gd name="connsiteX22" fmla="*/ 4553 w 7385"/>
                <a:gd name="connsiteY22" fmla="*/ 10000 h 10000"/>
                <a:gd name="connsiteX23" fmla="*/ 4553 w 7385"/>
                <a:gd name="connsiteY23" fmla="*/ 10000 h 10000"/>
                <a:gd name="connsiteX24" fmla="*/ 4546 w 7385"/>
                <a:gd name="connsiteY24" fmla="*/ 9988 h 10000"/>
                <a:gd name="connsiteX25" fmla="*/ 4537 w 7385"/>
                <a:gd name="connsiteY25" fmla="*/ 9977 h 10000"/>
                <a:gd name="connsiteX26" fmla="*/ 4128 w 7385"/>
                <a:gd name="connsiteY26" fmla="*/ 9965 h 10000"/>
                <a:gd name="connsiteX27" fmla="*/ 3686 w 7385"/>
                <a:gd name="connsiteY27" fmla="*/ 9965 h 10000"/>
                <a:gd name="connsiteX28" fmla="*/ 3253 w 7385"/>
                <a:gd name="connsiteY28" fmla="*/ 9932 h 10000"/>
                <a:gd name="connsiteX29" fmla="*/ 2844 w 7385"/>
                <a:gd name="connsiteY29" fmla="*/ 9829 h 10000"/>
                <a:gd name="connsiteX30" fmla="*/ 2444 w 7385"/>
                <a:gd name="connsiteY30" fmla="*/ 9673 h 10000"/>
                <a:gd name="connsiteX31" fmla="*/ 2061 w 7385"/>
                <a:gd name="connsiteY31" fmla="*/ 9459 h 10000"/>
                <a:gd name="connsiteX32" fmla="*/ 1710 w 7385"/>
                <a:gd name="connsiteY32" fmla="*/ 9189 h 10000"/>
                <a:gd name="connsiteX33" fmla="*/ 1376 w 7385"/>
                <a:gd name="connsiteY33" fmla="*/ 8872 h 10000"/>
                <a:gd name="connsiteX34" fmla="*/ 1076 w 7385"/>
                <a:gd name="connsiteY34" fmla="*/ 8502 h 10000"/>
                <a:gd name="connsiteX35" fmla="*/ 809 w 7385"/>
                <a:gd name="connsiteY35" fmla="*/ 8096 h 10000"/>
                <a:gd name="connsiteX36" fmla="*/ 576 w 7385"/>
                <a:gd name="connsiteY36" fmla="*/ 7658 h 10000"/>
                <a:gd name="connsiteX37" fmla="*/ 375 w 7385"/>
                <a:gd name="connsiteY37" fmla="*/ 7172 h 10000"/>
                <a:gd name="connsiteX38" fmla="*/ 209 w 7385"/>
                <a:gd name="connsiteY38" fmla="*/ 6666 h 10000"/>
                <a:gd name="connsiteX39" fmla="*/ 92 w 7385"/>
                <a:gd name="connsiteY39" fmla="*/ 6126 h 10000"/>
                <a:gd name="connsiteX40" fmla="*/ 26 w 7385"/>
                <a:gd name="connsiteY40" fmla="*/ 5562 h 10000"/>
                <a:gd name="connsiteX41" fmla="*/ 0 w 7385"/>
                <a:gd name="connsiteY41" fmla="*/ 4988 h 10000"/>
                <a:gd name="connsiteX42" fmla="*/ 26 w 7385"/>
                <a:gd name="connsiteY42" fmla="*/ 4403 h 10000"/>
                <a:gd name="connsiteX43" fmla="*/ 92 w 7385"/>
                <a:gd name="connsiteY43" fmla="*/ 3839 h 10000"/>
                <a:gd name="connsiteX44" fmla="*/ 209 w 7385"/>
                <a:gd name="connsiteY44" fmla="*/ 3298 h 10000"/>
                <a:gd name="connsiteX45" fmla="*/ 375 w 7385"/>
                <a:gd name="connsiteY45" fmla="*/ 2792 h 10000"/>
                <a:gd name="connsiteX46" fmla="*/ 576 w 7385"/>
                <a:gd name="connsiteY46" fmla="*/ 2318 h 10000"/>
                <a:gd name="connsiteX47" fmla="*/ 809 w 7385"/>
                <a:gd name="connsiteY47" fmla="*/ 1869 h 10000"/>
                <a:gd name="connsiteX48" fmla="*/ 1076 w 7385"/>
                <a:gd name="connsiteY48" fmla="*/ 1464 h 10000"/>
                <a:gd name="connsiteX49" fmla="*/ 1376 w 7385"/>
                <a:gd name="connsiteY49" fmla="*/ 1091 h 10000"/>
                <a:gd name="connsiteX50" fmla="*/ 1710 w 7385"/>
                <a:gd name="connsiteY50" fmla="*/ 776 h 10000"/>
                <a:gd name="connsiteX51" fmla="*/ 2061 w 7385"/>
                <a:gd name="connsiteY51" fmla="*/ 506 h 10000"/>
                <a:gd name="connsiteX52" fmla="*/ 2444 w 7385"/>
                <a:gd name="connsiteY52" fmla="*/ 292 h 10000"/>
                <a:gd name="connsiteX53" fmla="*/ 2844 w 7385"/>
                <a:gd name="connsiteY53" fmla="*/ 134 h 10000"/>
                <a:gd name="connsiteX54" fmla="*/ 3253 w 7385"/>
                <a:gd name="connsiteY54" fmla="*/ 33 h 10000"/>
                <a:gd name="connsiteX55" fmla="*/ 3686 w 7385"/>
                <a:gd name="connsiteY5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385" h="1000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55" name="Straight Connector 54">
              <a:extLst>
                <a:ext uri="{FF2B5EF4-FFF2-40B4-BE49-F238E27FC236}">
                  <a16:creationId xmlns:a16="http://schemas.microsoft.com/office/drawing/2014/main" id="{A93DDCE1-FEC4-2242-AF24-311A697D6936}"/>
                </a:ext>
              </a:extLst>
            </p:cNvPr>
            <p:cNvCxnSpPr/>
            <p:nvPr/>
          </p:nvCxnSpPr>
          <p:spPr>
            <a:xfrm>
              <a:off x="6886500" y="1876047"/>
              <a:ext cx="1281499"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FBAE925-1476-7447-8715-C1167BC4FA43}"/>
              </a:ext>
            </a:extLst>
          </p:cNvPr>
          <p:cNvGrpSpPr/>
          <p:nvPr/>
        </p:nvGrpSpPr>
        <p:grpSpPr>
          <a:xfrm>
            <a:off x="4992743" y="1197446"/>
            <a:ext cx="2183819" cy="975441"/>
            <a:chOff x="5030787" y="1877265"/>
            <a:chExt cx="2183819" cy="975441"/>
          </a:xfrm>
        </p:grpSpPr>
        <p:sp>
          <p:nvSpPr>
            <p:cNvPr id="57" name="Freeform 56">
              <a:extLst>
                <a:ext uri="{FF2B5EF4-FFF2-40B4-BE49-F238E27FC236}">
                  <a16:creationId xmlns:a16="http://schemas.microsoft.com/office/drawing/2014/main" id="{C66BFF31-3439-EC4B-80F9-A3807E47649F}"/>
                </a:ext>
              </a:extLst>
            </p:cNvPr>
            <p:cNvSpPr>
              <a:spLocks/>
            </p:cNvSpPr>
            <p:nvPr/>
          </p:nvSpPr>
          <p:spPr bwMode="auto">
            <a:xfrm>
              <a:off x="5030787" y="1877265"/>
              <a:ext cx="972728" cy="975441"/>
            </a:xfrm>
            <a:custGeom>
              <a:avLst/>
              <a:gdLst>
                <a:gd name="T0" fmla="*/ 2860 w 7759"/>
                <a:gd name="T1" fmla="*/ 0 h 5746"/>
                <a:gd name="T2" fmla="*/ 3197 w 7759"/>
                <a:gd name="T3" fmla="*/ 19 h 5746"/>
                <a:gd name="T4" fmla="*/ 3514 w 7759"/>
                <a:gd name="T5" fmla="*/ 77 h 5746"/>
                <a:gd name="T6" fmla="*/ 3824 w 7759"/>
                <a:gd name="T7" fmla="*/ 168 h 5746"/>
                <a:gd name="T8" fmla="*/ 4122 w 7759"/>
                <a:gd name="T9" fmla="*/ 291 h 5746"/>
                <a:gd name="T10" fmla="*/ 4394 w 7759"/>
                <a:gd name="T11" fmla="*/ 446 h 5746"/>
                <a:gd name="T12" fmla="*/ 4653 w 7759"/>
                <a:gd name="T13" fmla="*/ 627 h 5746"/>
                <a:gd name="T14" fmla="*/ 4886 w 7759"/>
                <a:gd name="T15" fmla="*/ 841 h 5746"/>
                <a:gd name="T16" fmla="*/ 5093 w 7759"/>
                <a:gd name="T17" fmla="*/ 1074 h 5746"/>
                <a:gd name="T18" fmla="*/ 5274 w 7759"/>
                <a:gd name="T19" fmla="*/ 1332 h 5746"/>
                <a:gd name="T20" fmla="*/ 5429 w 7759"/>
                <a:gd name="T21" fmla="*/ 1604 h 5746"/>
                <a:gd name="T22" fmla="*/ 5559 w 7759"/>
                <a:gd name="T23" fmla="*/ 1895 h 5746"/>
                <a:gd name="T24" fmla="*/ 5649 w 7759"/>
                <a:gd name="T25" fmla="*/ 2206 h 5746"/>
                <a:gd name="T26" fmla="*/ 5701 w 7759"/>
                <a:gd name="T27" fmla="*/ 2530 h 5746"/>
                <a:gd name="T28" fmla="*/ 5720 w 7759"/>
                <a:gd name="T29" fmla="*/ 2866 h 5746"/>
                <a:gd name="T30" fmla="*/ 5727 w 7759"/>
                <a:gd name="T31" fmla="*/ 3261 h 5746"/>
                <a:gd name="T32" fmla="*/ 5727 w 7759"/>
                <a:gd name="T33" fmla="*/ 3617 h 5746"/>
                <a:gd name="T34" fmla="*/ 5727 w 7759"/>
                <a:gd name="T35" fmla="*/ 3934 h 5746"/>
                <a:gd name="T36" fmla="*/ 5727 w 7759"/>
                <a:gd name="T37" fmla="*/ 4225 h 5746"/>
                <a:gd name="T38" fmla="*/ 5727 w 7759"/>
                <a:gd name="T39" fmla="*/ 4477 h 5746"/>
                <a:gd name="T40" fmla="*/ 5727 w 7759"/>
                <a:gd name="T41" fmla="*/ 5597 h 5746"/>
                <a:gd name="T42" fmla="*/ 7759 w 7759"/>
                <a:gd name="T43" fmla="*/ 5597 h 5746"/>
                <a:gd name="T44" fmla="*/ 7759 w 7759"/>
                <a:gd name="T45" fmla="*/ 5746 h 5746"/>
                <a:gd name="T46" fmla="*/ 3533 w 7759"/>
                <a:gd name="T47" fmla="*/ 5746 h 5746"/>
                <a:gd name="T48" fmla="*/ 3533 w 7759"/>
                <a:gd name="T49" fmla="*/ 5746 h 5746"/>
                <a:gd name="T50" fmla="*/ 3527 w 7759"/>
                <a:gd name="T51" fmla="*/ 5739 h 5746"/>
                <a:gd name="T52" fmla="*/ 3520 w 7759"/>
                <a:gd name="T53" fmla="*/ 5733 h 5746"/>
                <a:gd name="T54" fmla="*/ 3203 w 7759"/>
                <a:gd name="T55" fmla="*/ 5726 h 5746"/>
                <a:gd name="T56" fmla="*/ 2860 w 7759"/>
                <a:gd name="T57" fmla="*/ 5726 h 5746"/>
                <a:gd name="T58" fmla="*/ 2524 w 7759"/>
                <a:gd name="T59" fmla="*/ 5707 h 5746"/>
                <a:gd name="T60" fmla="*/ 2207 w 7759"/>
                <a:gd name="T61" fmla="*/ 5648 h 5746"/>
                <a:gd name="T62" fmla="*/ 1896 w 7759"/>
                <a:gd name="T63" fmla="*/ 5558 h 5746"/>
                <a:gd name="T64" fmla="*/ 1599 w 7759"/>
                <a:gd name="T65" fmla="*/ 5435 h 5746"/>
                <a:gd name="T66" fmla="*/ 1327 w 7759"/>
                <a:gd name="T67" fmla="*/ 5280 h 5746"/>
                <a:gd name="T68" fmla="*/ 1068 w 7759"/>
                <a:gd name="T69" fmla="*/ 5098 h 5746"/>
                <a:gd name="T70" fmla="*/ 835 w 7759"/>
                <a:gd name="T71" fmla="*/ 4885 h 5746"/>
                <a:gd name="T72" fmla="*/ 628 w 7759"/>
                <a:gd name="T73" fmla="*/ 4652 h 5746"/>
                <a:gd name="T74" fmla="*/ 447 w 7759"/>
                <a:gd name="T75" fmla="*/ 4400 h 5746"/>
                <a:gd name="T76" fmla="*/ 291 w 7759"/>
                <a:gd name="T77" fmla="*/ 4121 h 5746"/>
                <a:gd name="T78" fmla="*/ 162 w 7759"/>
                <a:gd name="T79" fmla="*/ 3830 h 5746"/>
                <a:gd name="T80" fmla="*/ 71 w 7759"/>
                <a:gd name="T81" fmla="*/ 3520 h 5746"/>
                <a:gd name="T82" fmla="*/ 20 w 7759"/>
                <a:gd name="T83" fmla="*/ 3196 h 5746"/>
                <a:gd name="T84" fmla="*/ 0 w 7759"/>
                <a:gd name="T85" fmla="*/ 2866 h 5746"/>
                <a:gd name="T86" fmla="*/ 20 w 7759"/>
                <a:gd name="T87" fmla="*/ 2530 h 5746"/>
                <a:gd name="T88" fmla="*/ 71 w 7759"/>
                <a:gd name="T89" fmla="*/ 2206 h 5746"/>
                <a:gd name="T90" fmla="*/ 162 w 7759"/>
                <a:gd name="T91" fmla="*/ 1895 h 5746"/>
                <a:gd name="T92" fmla="*/ 291 w 7759"/>
                <a:gd name="T93" fmla="*/ 1604 h 5746"/>
                <a:gd name="T94" fmla="*/ 447 w 7759"/>
                <a:gd name="T95" fmla="*/ 1332 h 5746"/>
                <a:gd name="T96" fmla="*/ 628 w 7759"/>
                <a:gd name="T97" fmla="*/ 1074 h 5746"/>
                <a:gd name="T98" fmla="*/ 835 w 7759"/>
                <a:gd name="T99" fmla="*/ 841 h 5746"/>
                <a:gd name="T100" fmla="*/ 1068 w 7759"/>
                <a:gd name="T101" fmla="*/ 627 h 5746"/>
                <a:gd name="T102" fmla="*/ 1327 w 7759"/>
                <a:gd name="T103" fmla="*/ 446 h 5746"/>
                <a:gd name="T104" fmla="*/ 1599 w 7759"/>
                <a:gd name="T105" fmla="*/ 291 h 5746"/>
                <a:gd name="T106" fmla="*/ 1896 w 7759"/>
                <a:gd name="T107" fmla="*/ 168 h 5746"/>
                <a:gd name="T108" fmla="*/ 2207 w 7759"/>
                <a:gd name="T109" fmla="*/ 77 h 5746"/>
                <a:gd name="T110" fmla="*/ 2524 w 7759"/>
                <a:gd name="T111" fmla="*/ 19 h 5746"/>
                <a:gd name="T112" fmla="*/ 2860 w 7759"/>
                <a:gd name="T113" fmla="*/ 0 h 5746"/>
                <a:gd name="connsiteX0" fmla="*/ 3686 w 10000"/>
                <a:gd name="connsiteY0" fmla="*/ 0 h 10000"/>
                <a:gd name="connsiteX1" fmla="*/ 4120 w 10000"/>
                <a:gd name="connsiteY1" fmla="*/ 33 h 10000"/>
                <a:gd name="connsiteX2" fmla="*/ 4529 w 10000"/>
                <a:gd name="connsiteY2" fmla="*/ 134 h 10000"/>
                <a:gd name="connsiteX3" fmla="*/ 4928 w 10000"/>
                <a:gd name="connsiteY3" fmla="*/ 292 h 10000"/>
                <a:gd name="connsiteX4" fmla="*/ 5313 w 10000"/>
                <a:gd name="connsiteY4" fmla="*/ 506 h 10000"/>
                <a:gd name="connsiteX5" fmla="*/ 5663 w 10000"/>
                <a:gd name="connsiteY5" fmla="*/ 776 h 10000"/>
                <a:gd name="connsiteX6" fmla="*/ 5997 w 10000"/>
                <a:gd name="connsiteY6" fmla="*/ 1091 h 10000"/>
                <a:gd name="connsiteX7" fmla="*/ 6297 w 10000"/>
                <a:gd name="connsiteY7" fmla="*/ 1464 h 10000"/>
                <a:gd name="connsiteX8" fmla="*/ 6564 w 10000"/>
                <a:gd name="connsiteY8" fmla="*/ 1869 h 10000"/>
                <a:gd name="connsiteX9" fmla="*/ 6797 w 10000"/>
                <a:gd name="connsiteY9" fmla="*/ 2318 h 10000"/>
                <a:gd name="connsiteX10" fmla="*/ 6997 w 10000"/>
                <a:gd name="connsiteY10" fmla="*/ 2792 h 10000"/>
                <a:gd name="connsiteX11" fmla="*/ 7165 w 10000"/>
                <a:gd name="connsiteY11" fmla="*/ 3298 h 10000"/>
                <a:gd name="connsiteX12" fmla="*/ 7281 w 10000"/>
                <a:gd name="connsiteY12" fmla="*/ 3839 h 10000"/>
                <a:gd name="connsiteX13" fmla="*/ 7348 w 10000"/>
                <a:gd name="connsiteY13" fmla="*/ 4403 h 10000"/>
                <a:gd name="connsiteX14" fmla="*/ 7372 w 10000"/>
                <a:gd name="connsiteY14" fmla="*/ 4988 h 10000"/>
                <a:gd name="connsiteX15" fmla="*/ 7381 w 10000"/>
                <a:gd name="connsiteY15" fmla="*/ 5675 h 10000"/>
                <a:gd name="connsiteX16" fmla="*/ 7381 w 10000"/>
                <a:gd name="connsiteY16" fmla="*/ 6295 h 10000"/>
                <a:gd name="connsiteX17" fmla="*/ 7381 w 10000"/>
                <a:gd name="connsiteY17" fmla="*/ 6847 h 10000"/>
                <a:gd name="connsiteX18" fmla="*/ 7381 w 10000"/>
                <a:gd name="connsiteY18" fmla="*/ 7353 h 10000"/>
                <a:gd name="connsiteX19" fmla="*/ 7381 w 10000"/>
                <a:gd name="connsiteY19" fmla="*/ 7792 h 10000"/>
                <a:gd name="connsiteX20" fmla="*/ 7381 w 10000"/>
                <a:gd name="connsiteY20" fmla="*/ 9741 h 10000"/>
                <a:gd name="connsiteX21" fmla="*/ 10000 w 10000"/>
                <a:gd name="connsiteY21" fmla="*/ 10000 h 10000"/>
                <a:gd name="connsiteX22" fmla="*/ 4553 w 10000"/>
                <a:gd name="connsiteY22" fmla="*/ 10000 h 10000"/>
                <a:gd name="connsiteX23" fmla="*/ 4553 w 10000"/>
                <a:gd name="connsiteY23" fmla="*/ 10000 h 10000"/>
                <a:gd name="connsiteX24" fmla="*/ 4546 w 10000"/>
                <a:gd name="connsiteY24" fmla="*/ 9988 h 10000"/>
                <a:gd name="connsiteX25" fmla="*/ 4537 w 10000"/>
                <a:gd name="connsiteY25" fmla="*/ 9977 h 10000"/>
                <a:gd name="connsiteX26" fmla="*/ 4128 w 10000"/>
                <a:gd name="connsiteY26" fmla="*/ 9965 h 10000"/>
                <a:gd name="connsiteX27" fmla="*/ 3686 w 10000"/>
                <a:gd name="connsiteY27" fmla="*/ 9965 h 10000"/>
                <a:gd name="connsiteX28" fmla="*/ 3253 w 10000"/>
                <a:gd name="connsiteY28" fmla="*/ 9932 h 10000"/>
                <a:gd name="connsiteX29" fmla="*/ 2844 w 10000"/>
                <a:gd name="connsiteY29" fmla="*/ 9829 h 10000"/>
                <a:gd name="connsiteX30" fmla="*/ 2444 w 10000"/>
                <a:gd name="connsiteY30" fmla="*/ 9673 h 10000"/>
                <a:gd name="connsiteX31" fmla="*/ 2061 w 10000"/>
                <a:gd name="connsiteY31" fmla="*/ 9459 h 10000"/>
                <a:gd name="connsiteX32" fmla="*/ 1710 w 10000"/>
                <a:gd name="connsiteY32" fmla="*/ 9189 h 10000"/>
                <a:gd name="connsiteX33" fmla="*/ 1376 w 10000"/>
                <a:gd name="connsiteY33" fmla="*/ 8872 h 10000"/>
                <a:gd name="connsiteX34" fmla="*/ 1076 w 10000"/>
                <a:gd name="connsiteY34" fmla="*/ 8502 h 10000"/>
                <a:gd name="connsiteX35" fmla="*/ 809 w 10000"/>
                <a:gd name="connsiteY35" fmla="*/ 8096 h 10000"/>
                <a:gd name="connsiteX36" fmla="*/ 576 w 10000"/>
                <a:gd name="connsiteY36" fmla="*/ 7658 h 10000"/>
                <a:gd name="connsiteX37" fmla="*/ 375 w 10000"/>
                <a:gd name="connsiteY37" fmla="*/ 7172 h 10000"/>
                <a:gd name="connsiteX38" fmla="*/ 209 w 10000"/>
                <a:gd name="connsiteY38" fmla="*/ 6666 h 10000"/>
                <a:gd name="connsiteX39" fmla="*/ 92 w 10000"/>
                <a:gd name="connsiteY39" fmla="*/ 6126 h 10000"/>
                <a:gd name="connsiteX40" fmla="*/ 26 w 10000"/>
                <a:gd name="connsiteY40" fmla="*/ 5562 h 10000"/>
                <a:gd name="connsiteX41" fmla="*/ 0 w 10000"/>
                <a:gd name="connsiteY41" fmla="*/ 4988 h 10000"/>
                <a:gd name="connsiteX42" fmla="*/ 26 w 10000"/>
                <a:gd name="connsiteY42" fmla="*/ 4403 h 10000"/>
                <a:gd name="connsiteX43" fmla="*/ 92 w 10000"/>
                <a:gd name="connsiteY43" fmla="*/ 3839 h 10000"/>
                <a:gd name="connsiteX44" fmla="*/ 209 w 10000"/>
                <a:gd name="connsiteY44" fmla="*/ 3298 h 10000"/>
                <a:gd name="connsiteX45" fmla="*/ 375 w 10000"/>
                <a:gd name="connsiteY45" fmla="*/ 2792 h 10000"/>
                <a:gd name="connsiteX46" fmla="*/ 576 w 10000"/>
                <a:gd name="connsiteY46" fmla="*/ 2318 h 10000"/>
                <a:gd name="connsiteX47" fmla="*/ 809 w 10000"/>
                <a:gd name="connsiteY47" fmla="*/ 1869 h 10000"/>
                <a:gd name="connsiteX48" fmla="*/ 1076 w 10000"/>
                <a:gd name="connsiteY48" fmla="*/ 1464 h 10000"/>
                <a:gd name="connsiteX49" fmla="*/ 1376 w 10000"/>
                <a:gd name="connsiteY49" fmla="*/ 1091 h 10000"/>
                <a:gd name="connsiteX50" fmla="*/ 1710 w 10000"/>
                <a:gd name="connsiteY50" fmla="*/ 776 h 10000"/>
                <a:gd name="connsiteX51" fmla="*/ 2061 w 10000"/>
                <a:gd name="connsiteY51" fmla="*/ 506 h 10000"/>
                <a:gd name="connsiteX52" fmla="*/ 2444 w 10000"/>
                <a:gd name="connsiteY52" fmla="*/ 292 h 10000"/>
                <a:gd name="connsiteX53" fmla="*/ 2844 w 10000"/>
                <a:gd name="connsiteY53" fmla="*/ 134 h 10000"/>
                <a:gd name="connsiteX54" fmla="*/ 3253 w 10000"/>
                <a:gd name="connsiteY54" fmla="*/ 33 h 10000"/>
                <a:gd name="connsiteX55" fmla="*/ 3686 w 10000"/>
                <a:gd name="connsiteY55" fmla="*/ 0 h 10000"/>
                <a:gd name="connsiteX0" fmla="*/ 3686 w 10000"/>
                <a:gd name="connsiteY0" fmla="*/ 0 h 10000"/>
                <a:gd name="connsiteX1" fmla="*/ 4120 w 10000"/>
                <a:gd name="connsiteY1" fmla="*/ 33 h 10000"/>
                <a:gd name="connsiteX2" fmla="*/ 4529 w 10000"/>
                <a:gd name="connsiteY2" fmla="*/ 134 h 10000"/>
                <a:gd name="connsiteX3" fmla="*/ 4928 w 10000"/>
                <a:gd name="connsiteY3" fmla="*/ 292 h 10000"/>
                <a:gd name="connsiteX4" fmla="*/ 5313 w 10000"/>
                <a:gd name="connsiteY4" fmla="*/ 506 h 10000"/>
                <a:gd name="connsiteX5" fmla="*/ 5663 w 10000"/>
                <a:gd name="connsiteY5" fmla="*/ 776 h 10000"/>
                <a:gd name="connsiteX6" fmla="*/ 5997 w 10000"/>
                <a:gd name="connsiteY6" fmla="*/ 1091 h 10000"/>
                <a:gd name="connsiteX7" fmla="*/ 6297 w 10000"/>
                <a:gd name="connsiteY7" fmla="*/ 1464 h 10000"/>
                <a:gd name="connsiteX8" fmla="*/ 6564 w 10000"/>
                <a:gd name="connsiteY8" fmla="*/ 1869 h 10000"/>
                <a:gd name="connsiteX9" fmla="*/ 6797 w 10000"/>
                <a:gd name="connsiteY9" fmla="*/ 2318 h 10000"/>
                <a:gd name="connsiteX10" fmla="*/ 6997 w 10000"/>
                <a:gd name="connsiteY10" fmla="*/ 2792 h 10000"/>
                <a:gd name="connsiteX11" fmla="*/ 7165 w 10000"/>
                <a:gd name="connsiteY11" fmla="*/ 3298 h 10000"/>
                <a:gd name="connsiteX12" fmla="*/ 7281 w 10000"/>
                <a:gd name="connsiteY12" fmla="*/ 3839 h 10000"/>
                <a:gd name="connsiteX13" fmla="*/ 7348 w 10000"/>
                <a:gd name="connsiteY13" fmla="*/ 4403 h 10000"/>
                <a:gd name="connsiteX14" fmla="*/ 7372 w 10000"/>
                <a:gd name="connsiteY14" fmla="*/ 4988 h 10000"/>
                <a:gd name="connsiteX15" fmla="*/ 7381 w 10000"/>
                <a:gd name="connsiteY15" fmla="*/ 5675 h 10000"/>
                <a:gd name="connsiteX16" fmla="*/ 7381 w 10000"/>
                <a:gd name="connsiteY16" fmla="*/ 6295 h 10000"/>
                <a:gd name="connsiteX17" fmla="*/ 7381 w 10000"/>
                <a:gd name="connsiteY17" fmla="*/ 6847 h 10000"/>
                <a:gd name="connsiteX18" fmla="*/ 7381 w 10000"/>
                <a:gd name="connsiteY18" fmla="*/ 7353 h 10000"/>
                <a:gd name="connsiteX19" fmla="*/ 7381 w 10000"/>
                <a:gd name="connsiteY19" fmla="*/ 7792 h 10000"/>
                <a:gd name="connsiteX20" fmla="*/ 7381 w 10000"/>
                <a:gd name="connsiteY20" fmla="*/ 9741 h 10000"/>
                <a:gd name="connsiteX21" fmla="*/ 10000 w 10000"/>
                <a:gd name="connsiteY21" fmla="*/ 10000 h 10000"/>
                <a:gd name="connsiteX22" fmla="*/ 7385 w 10000"/>
                <a:gd name="connsiteY22" fmla="*/ 9992 h 10000"/>
                <a:gd name="connsiteX23" fmla="*/ 4553 w 10000"/>
                <a:gd name="connsiteY23" fmla="*/ 10000 h 10000"/>
                <a:gd name="connsiteX24" fmla="*/ 4553 w 10000"/>
                <a:gd name="connsiteY24" fmla="*/ 10000 h 10000"/>
                <a:gd name="connsiteX25" fmla="*/ 4546 w 10000"/>
                <a:gd name="connsiteY25" fmla="*/ 9988 h 10000"/>
                <a:gd name="connsiteX26" fmla="*/ 4537 w 10000"/>
                <a:gd name="connsiteY26" fmla="*/ 9977 h 10000"/>
                <a:gd name="connsiteX27" fmla="*/ 4128 w 10000"/>
                <a:gd name="connsiteY27" fmla="*/ 9965 h 10000"/>
                <a:gd name="connsiteX28" fmla="*/ 3686 w 10000"/>
                <a:gd name="connsiteY28" fmla="*/ 9965 h 10000"/>
                <a:gd name="connsiteX29" fmla="*/ 3253 w 10000"/>
                <a:gd name="connsiteY29" fmla="*/ 9932 h 10000"/>
                <a:gd name="connsiteX30" fmla="*/ 2844 w 10000"/>
                <a:gd name="connsiteY30" fmla="*/ 9829 h 10000"/>
                <a:gd name="connsiteX31" fmla="*/ 2444 w 10000"/>
                <a:gd name="connsiteY31" fmla="*/ 9673 h 10000"/>
                <a:gd name="connsiteX32" fmla="*/ 2061 w 10000"/>
                <a:gd name="connsiteY32" fmla="*/ 9459 h 10000"/>
                <a:gd name="connsiteX33" fmla="*/ 1710 w 10000"/>
                <a:gd name="connsiteY33" fmla="*/ 9189 h 10000"/>
                <a:gd name="connsiteX34" fmla="*/ 1376 w 10000"/>
                <a:gd name="connsiteY34" fmla="*/ 8872 h 10000"/>
                <a:gd name="connsiteX35" fmla="*/ 1076 w 10000"/>
                <a:gd name="connsiteY35" fmla="*/ 8502 h 10000"/>
                <a:gd name="connsiteX36" fmla="*/ 809 w 10000"/>
                <a:gd name="connsiteY36" fmla="*/ 8096 h 10000"/>
                <a:gd name="connsiteX37" fmla="*/ 576 w 10000"/>
                <a:gd name="connsiteY37" fmla="*/ 7658 h 10000"/>
                <a:gd name="connsiteX38" fmla="*/ 375 w 10000"/>
                <a:gd name="connsiteY38" fmla="*/ 7172 h 10000"/>
                <a:gd name="connsiteX39" fmla="*/ 209 w 10000"/>
                <a:gd name="connsiteY39" fmla="*/ 6666 h 10000"/>
                <a:gd name="connsiteX40" fmla="*/ 92 w 10000"/>
                <a:gd name="connsiteY40" fmla="*/ 6126 h 10000"/>
                <a:gd name="connsiteX41" fmla="*/ 26 w 10000"/>
                <a:gd name="connsiteY41" fmla="*/ 5562 h 10000"/>
                <a:gd name="connsiteX42" fmla="*/ 0 w 10000"/>
                <a:gd name="connsiteY42" fmla="*/ 4988 h 10000"/>
                <a:gd name="connsiteX43" fmla="*/ 26 w 10000"/>
                <a:gd name="connsiteY43" fmla="*/ 4403 h 10000"/>
                <a:gd name="connsiteX44" fmla="*/ 92 w 10000"/>
                <a:gd name="connsiteY44" fmla="*/ 3839 h 10000"/>
                <a:gd name="connsiteX45" fmla="*/ 209 w 10000"/>
                <a:gd name="connsiteY45" fmla="*/ 3298 h 10000"/>
                <a:gd name="connsiteX46" fmla="*/ 375 w 10000"/>
                <a:gd name="connsiteY46" fmla="*/ 2792 h 10000"/>
                <a:gd name="connsiteX47" fmla="*/ 576 w 10000"/>
                <a:gd name="connsiteY47" fmla="*/ 2318 h 10000"/>
                <a:gd name="connsiteX48" fmla="*/ 809 w 10000"/>
                <a:gd name="connsiteY48" fmla="*/ 1869 h 10000"/>
                <a:gd name="connsiteX49" fmla="*/ 1076 w 10000"/>
                <a:gd name="connsiteY49" fmla="*/ 1464 h 10000"/>
                <a:gd name="connsiteX50" fmla="*/ 1376 w 10000"/>
                <a:gd name="connsiteY50" fmla="*/ 1091 h 10000"/>
                <a:gd name="connsiteX51" fmla="*/ 1710 w 10000"/>
                <a:gd name="connsiteY51" fmla="*/ 776 h 10000"/>
                <a:gd name="connsiteX52" fmla="*/ 2061 w 10000"/>
                <a:gd name="connsiteY52" fmla="*/ 506 h 10000"/>
                <a:gd name="connsiteX53" fmla="*/ 2444 w 10000"/>
                <a:gd name="connsiteY53" fmla="*/ 292 h 10000"/>
                <a:gd name="connsiteX54" fmla="*/ 2844 w 10000"/>
                <a:gd name="connsiteY54" fmla="*/ 134 h 10000"/>
                <a:gd name="connsiteX55" fmla="*/ 3253 w 10000"/>
                <a:gd name="connsiteY55" fmla="*/ 33 h 10000"/>
                <a:gd name="connsiteX56" fmla="*/ 3686 w 10000"/>
                <a:gd name="connsiteY56" fmla="*/ 0 h 10000"/>
                <a:gd name="connsiteX0" fmla="*/ 3686 w 7385"/>
                <a:gd name="connsiteY0" fmla="*/ 0 h 10000"/>
                <a:gd name="connsiteX1" fmla="*/ 4120 w 7385"/>
                <a:gd name="connsiteY1" fmla="*/ 33 h 10000"/>
                <a:gd name="connsiteX2" fmla="*/ 4529 w 7385"/>
                <a:gd name="connsiteY2" fmla="*/ 134 h 10000"/>
                <a:gd name="connsiteX3" fmla="*/ 4928 w 7385"/>
                <a:gd name="connsiteY3" fmla="*/ 292 h 10000"/>
                <a:gd name="connsiteX4" fmla="*/ 5313 w 7385"/>
                <a:gd name="connsiteY4" fmla="*/ 506 h 10000"/>
                <a:gd name="connsiteX5" fmla="*/ 5663 w 7385"/>
                <a:gd name="connsiteY5" fmla="*/ 776 h 10000"/>
                <a:gd name="connsiteX6" fmla="*/ 5997 w 7385"/>
                <a:gd name="connsiteY6" fmla="*/ 1091 h 10000"/>
                <a:gd name="connsiteX7" fmla="*/ 6297 w 7385"/>
                <a:gd name="connsiteY7" fmla="*/ 1464 h 10000"/>
                <a:gd name="connsiteX8" fmla="*/ 6564 w 7385"/>
                <a:gd name="connsiteY8" fmla="*/ 1869 h 10000"/>
                <a:gd name="connsiteX9" fmla="*/ 6797 w 7385"/>
                <a:gd name="connsiteY9" fmla="*/ 2318 h 10000"/>
                <a:gd name="connsiteX10" fmla="*/ 6997 w 7385"/>
                <a:gd name="connsiteY10" fmla="*/ 2792 h 10000"/>
                <a:gd name="connsiteX11" fmla="*/ 7165 w 7385"/>
                <a:gd name="connsiteY11" fmla="*/ 3298 h 10000"/>
                <a:gd name="connsiteX12" fmla="*/ 7281 w 7385"/>
                <a:gd name="connsiteY12" fmla="*/ 3839 h 10000"/>
                <a:gd name="connsiteX13" fmla="*/ 7348 w 7385"/>
                <a:gd name="connsiteY13" fmla="*/ 4403 h 10000"/>
                <a:gd name="connsiteX14" fmla="*/ 7372 w 7385"/>
                <a:gd name="connsiteY14" fmla="*/ 4988 h 10000"/>
                <a:gd name="connsiteX15" fmla="*/ 7381 w 7385"/>
                <a:gd name="connsiteY15" fmla="*/ 5675 h 10000"/>
                <a:gd name="connsiteX16" fmla="*/ 7381 w 7385"/>
                <a:gd name="connsiteY16" fmla="*/ 6295 h 10000"/>
                <a:gd name="connsiteX17" fmla="*/ 7381 w 7385"/>
                <a:gd name="connsiteY17" fmla="*/ 6847 h 10000"/>
                <a:gd name="connsiteX18" fmla="*/ 7381 w 7385"/>
                <a:gd name="connsiteY18" fmla="*/ 7353 h 10000"/>
                <a:gd name="connsiteX19" fmla="*/ 7381 w 7385"/>
                <a:gd name="connsiteY19" fmla="*/ 7792 h 10000"/>
                <a:gd name="connsiteX20" fmla="*/ 7381 w 7385"/>
                <a:gd name="connsiteY20" fmla="*/ 9741 h 10000"/>
                <a:gd name="connsiteX21" fmla="*/ 7385 w 7385"/>
                <a:gd name="connsiteY21" fmla="*/ 9992 h 10000"/>
                <a:gd name="connsiteX22" fmla="*/ 4553 w 7385"/>
                <a:gd name="connsiteY22" fmla="*/ 10000 h 10000"/>
                <a:gd name="connsiteX23" fmla="*/ 4553 w 7385"/>
                <a:gd name="connsiteY23" fmla="*/ 10000 h 10000"/>
                <a:gd name="connsiteX24" fmla="*/ 4546 w 7385"/>
                <a:gd name="connsiteY24" fmla="*/ 9988 h 10000"/>
                <a:gd name="connsiteX25" fmla="*/ 4537 w 7385"/>
                <a:gd name="connsiteY25" fmla="*/ 9977 h 10000"/>
                <a:gd name="connsiteX26" fmla="*/ 4128 w 7385"/>
                <a:gd name="connsiteY26" fmla="*/ 9965 h 10000"/>
                <a:gd name="connsiteX27" fmla="*/ 3686 w 7385"/>
                <a:gd name="connsiteY27" fmla="*/ 9965 h 10000"/>
                <a:gd name="connsiteX28" fmla="*/ 3253 w 7385"/>
                <a:gd name="connsiteY28" fmla="*/ 9932 h 10000"/>
                <a:gd name="connsiteX29" fmla="*/ 2844 w 7385"/>
                <a:gd name="connsiteY29" fmla="*/ 9829 h 10000"/>
                <a:gd name="connsiteX30" fmla="*/ 2444 w 7385"/>
                <a:gd name="connsiteY30" fmla="*/ 9673 h 10000"/>
                <a:gd name="connsiteX31" fmla="*/ 2061 w 7385"/>
                <a:gd name="connsiteY31" fmla="*/ 9459 h 10000"/>
                <a:gd name="connsiteX32" fmla="*/ 1710 w 7385"/>
                <a:gd name="connsiteY32" fmla="*/ 9189 h 10000"/>
                <a:gd name="connsiteX33" fmla="*/ 1376 w 7385"/>
                <a:gd name="connsiteY33" fmla="*/ 8872 h 10000"/>
                <a:gd name="connsiteX34" fmla="*/ 1076 w 7385"/>
                <a:gd name="connsiteY34" fmla="*/ 8502 h 10000"/>
                <a:gd name="connsiteX35" fmla="*/ 809 w 7385"/>
                <a:gd name="connsiteY35" fmla="*/ 8096 h 10000"/>
                <a:gd name="connsiteX36" fmla="*/ 576 w 7385"/>
                <a:gd name="connsiteY36" fmla="*/ 7658 h 10000"/>
                <a:gd name="connsiteX37" fmla="*/ 375 w 7385"/>
                <a:gd name="connsiteY37" fmla="*/ 7172 h 10000"/>
                <a:gd name="connsiteX38" fmla="*/ 209 w 7385"/>
                <a:gd name="connsiteY38" fmla="*/ 6666 h 10000"/>
                <a:gd name="connsiteX39" fmla="*/ 92 w 7385"/>
                <a:gd name="connsiteY39" fmla="*/ 6126 h 10000"/>
                <a:gd name="connsiteX40" fmla="*/ 26 w 7385"/>
                <a:gd name="connsiteY40" fmla="*/ 5562 h 10000"/>
                <a:gd name="connsiteX41" fmla="*/ 0 w 7385"/>
                <a:gd name="connsiteY41" fmla="*/ 4988 h 10000"/>
                <a:gd name="connsiteX42" fmla="*/ 26 w 7385"/>
                <a:gd name="connsiteY42" fmla="*/ 4403 h 10000"/>
                <a:gd name="connsiteX43" fmla="*/ 92 w 7385"/>
                <a:gd name="connsiteY43" fmla="*/ 3839 h 10000"/>
                <a:gd name="connsiteX44" fmla="*/ 209 w 7385"/>
                <a:gd name="connsiteY44" fmla="*/ 3298 h 10000"/>
                <a:gd name="connsiteX45" fmla="*/ 375 w 7385"/>
                <a:gd name="connsiteY45" fmla="*/ 2792 h 10000"/>
                <a:gd name="connsiteX46" fmla="*/ 576 w 7385"/>
                <a:gd name="connsiteY46" fmla="*/ 2318 h 10000"/>
                <a:gd name="connsiteX47" fmla="*/ 809 w 7385"/>
                <a:gd name="connsiteY47" fmla="*/ 1869 h 10000"/>
                <a:gd name="connsiteX48" fmla="*/ 1076 w 7385"/>
                <a:gd name="connsiteY48" fmla="*/ 1464 h 10000"/>
                <a:gd name="connsiteX49" fmla="*/ 1376 w 7385"/>
                <a:gd name="connsiteY49" fmla="*/ 1091 h 10000"/>
                <a:gd name="connsiteX50" fmla="*/ 1710 w 7385"/>
                <a:gd name="connsiteY50" fmla="*/ 776 h 10000"/>
                <a:gd name="connsiteX51" fmla="*/ 2061 w 7385"/>
                <a:gd name="connsiteY51" fmla="*/ 506 h 10000"/>
                <a:gd name="connsiteX52" fmla="*/ 2444 w 7385"/>
                <a:gd name="connsiteY52" fmla="*/ 292 h 10000"/>
                <a:gd name="connsiteX53" fmla="*/ 2844 w 7385"/>
                <a:gd name="connsiteY53" fmla="*/ 134 h 10000"/>
                <a:gd name="connsiteX54" fmla="*/ 3253 w 7385"/>
                <a:gd name="connsiteY54" fmla="*/ 33 h 10000"/>
                <a:gd name="connsiteX55" fmla="*/ 3686 w 7385"/>
                <a:gd name="connsiteY5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385" h="1000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58" name="Straight Connector 57">
              <a:extLst>
                <a:ext uri="{FF2B5EF4-FFF2-40B4-BE49-F238E27FC236}">
                  <a16:creationId xmlns:a16="http://schemas.microsoft.com/office/drawing/2014/main" id="{EE908ECE-1FCA-744E-82E6-1B17F2EEAE89}"/>
                </a:ext>
              </a:extLst>
            </p:cNvPr>
            <p:cNvCxnSpPr/>
            <p:nvPr/>
          </p:nvCxnSpPr>
          <p:spPr>
            <a:xfrm>
              <a:off x="5933107" y="2831458"/>
              <a:ext cx="128149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EFAA0C44-E924-B648-A343-9ED84781DBDF}"/>
              </a:ext>
            </a:extLst>
          </p:cNvPr>
          <p:cNvGrpSpPr/>
          <p:nvPr/>
        </p:nvGrpSpPr>
        <p:grpSpPr>
          <a:xfrm>
            <a:off x="3997473" y="2153201"/>
            <a:ext cx="2190374" cy="975441"/>
            <a:chOff x="4065182" y="2756022"/>
            <a:chExt cx="2190374" cy="975441"/>
          </a:xfrm>
        </p:grpSpPr>
        <p:sp>
          <p:nvSpPr>
            <p:cNvPr id="60" name="Freeform 59">
              <a:extLst>
                <a:ext uri="{FF2B5EF4-FFF2-40B4-BE49-F238E27FC236}">
                  <a16:creationId xmlns:a16="http://schemas.microsoft.com/office/drawing/2014/main" id="{26975859-AA8D-4B4B-A2B3-4FA42D61FBCF}"/>
                </a:ext>
              </a:extLst>
            </p:cNvPr>
            <p:cNvSpPr>
              <a:spLocks/>
            </p:cNvSpPr>
            <p:nvPr/>
          </p:nvSpPr>
          <p:spPr bwMode="auto">
            <a:xfrm>
              <a:off x="4065182" y="2756022"/>
              <a:ext cx="972728" cy="975441"/>
            </a:xfrm>
            <a:custGeom>
              <a:avLst/>
              <a:gdLst>
                <a:gd name="T0" fmla="*/ 2860 w 7759"/>
                <a:gd name="T1" fmla="*/ 0 h 5746"/>
                <a:gd name="T2" fmla="*/ 3197 w 7759"/>
                <a:gd name="T3" fmla="*/ 19 h 5746"/>
                <a:gd name="T4" fmla="*/ 3514 w 7759"/>
                <a:gd name="T5" fmla="*/ 77 h 5746"/>
                <a:gd name="T6" fmla="*/ 3824 w 7759"/>
                <a:gd name="T7" fmla="*/ 168 h 5746"/>
                <a:gd name="T8" fmla="*/ 4122 w 7759"/>
                <a:gd name="T9" fmla="*/ 291 h 5746"/>
                <a:gd name="T10" fmla="*/ 4394 w 7759"/>
                <a:gd name="T11" fmla="*/ 446 h 5746"/>
                <a:gd name="T12" fmla="*/ 4653 w 7759"/>
                <a:gd name="T13" fmla="*/ 627 h 5746"/>
                <a:gd name="T14" fmla="*/ 4886 w 7759"/>
                <a:gd name="T15" fmla="*/ 841 h 5746"/>
                <a:gd name="T16" fmla="*/ 5093 w 7759"/>
                <a:gd name="T17" fmla="*/ 1074 h 5746"/>
                <a:gd name="T18" fmla="*/ 5274 w 7759"/>
                <a:gd name="T19" fmla="*/ 1332 h 5746"/>
                <a:gd name="T20" fmla="*/ 5429 w 7759"/>
                <a:gd name="T21" fmla="*/ 1604 h 5746"/>
                <a:gd name="T22" fmla="*/ 5559 w 7759"/>
                <a:gd name="T23" fmla="*/ 1895 h 5746"/>
                <a:gd name="T24" fmla="*/ 5649 w 7759"/>
                <a:gd name="T25" fmla="*/ 2206 h 5746"/>
                <a:gd name="T26" fmla="*/ 5701 w 7759"/>
                <a:gd name="T27" fmla="*/ 2530 h 5746"/>
                <a:gd name="T28" fmla="*/ 5720 w 7759"/>
                <a:gd name="T29" fmla="*/ 2866 h 5746"/>
                <a:gd name="T30" fmla="*/ 5727 w 7759"/>
                <a:gd name="T31" fmla="*/ 3261 h 5746"/>
                <a:gd name="T32" fmla="*/ 5727 w 7759"/>
                <a:gd name="T33" fmla="*/ 3617 h 5746"/>
                <a:gd name="T34" fmla="*/ 5727 w 7759"/>
                <a:gd name="T35" fmla="*/ 3934 h 5746"/>
                <a:gd name="T36" fmla="*/ 5727 w 7759"/>
                <a:gd name="T37" fmla="*/ 4225 h 5746"/>
                <a:gd name="T38" fmla="*/ 5727 w 7759"/>
                <a:gd name="T39" fmla="*/ 4477 h 5746"/>
                <a:gd name="T40" fmla="*/ 5727 w 7759"/>
                <a:gd name="T41" fmla="*/ 5597 h 5746"/>
                <a:gd name="T42" fmla="*/ 7759 w 7759"/>
                <a:gd name="T43" fmla="*/ 5597 h 5746"/>
                <a:gd name="T44" fmla="*/ 7759 w 7759"/>
                <a:gd name="T45" fmla="*/ 5746 h 5746"/>
                <a:gd name="T46" fmla="*/ 3533 w 7759"/>
                <a:gd name="T47" fmla="*/ 5746 h 5746"/>
                <a:gd name="T48" fmla="*/ 3533 w 7759"/>
                <a:gd name="T49" fmla="*/ 5746 h 5746"/>
                <a:gd name="T50" fmla="*/ 3527 w 7759"/>
                <a:gd name="T51" fmla="*/ 5739 h 5746"/>
                <a:gd name="T52" fmla="*/ 3520 w 7759"/>
                <a:gd name="T53" fmla="*/ 5733 h 5746"/>
                <a:gd name="T54" fmla="*/ 3203 w 7759"/>
                <a:gd name="T55" fmla="*/ 5726 h 5746"/>
                <a:gd name="T56" fmla="*/ 2860 w 7759"/>
                <a:gd name="T57" fmla="*/ 5726 h 5746"/>
                <a:gd name="T58" fmla="*/ 2524 w 7759"/>
                <a:gd name="T59" fmla="*/ 5707 h 5746"/>
                <a:gd name="T60" fmla="*/ 2207 w 7759"/>
                <a:gd name="T61" fmla="*/ 5648 h 5746"/>
                <a:gd name="T62" fmla="*/ 1896 w 7759"/>
                <a:gd name="T63" fmla="*/ 5558 h 5746"/>
                <a:gd name="T64" fmla="*/ 1599 w 7759"/>
                <a:gd name="T65" fmla="*/ 5435 h 5746"/>
                <a:gd name="T66" fmla="*/ 1327 w 7759"/>
                <a:gd name="T67" fmla="*/ 5280 h 5746"/>
                <a:gd name="T68" fmla="*/ 1068 w 7759"/>
                <a:gd name="T69" fmla="*/ 5098 h 5746"/>
                <a:gd name="T70" fmla="*/ 835 w 7759"/>
                <a:gd name="T71" fmla="*/ 4885 h 5746"/>
                <a:gd name="T72" fmla="*/ 628 w 7759"/>
                <a:gd name="T73" fmla="*/ 4652 h 5746"/>
                <a:gd name="T74" fmla="*/ 447 w 7759"/>
                <a:gd name="T75" fmla="*/ 4400 h 5746"/>
                <a:gd name="T76" fmla="*/ 291 w 7759"/>
                <a:gd name="T77" fmla="*/ 4121 h 5746"/>
                <a:gd name="T78" fmla="*/ 162 w 7759"/>
                <a:gd name="T79" fmla="*/ 3830 h 5746"/>
                <a:gd name="T80" fmla="*/ 71 w 7759"/>
                <a:gd name="T81" fmla="*/ 3520 h 5746"/>
                <a:gd name="T82" fmla="*/ 20 w 7759"/>
                <a:gd name="T83" fmla="*/ 3196 h 5746"/>
                <a:gd name="T84" fmla="*/ 0 w 7759"/>
                <a:gd name="T85" fmla="*/ 2866 h 5746"/>
                <a:gd name="T86" fmla="*/ 20 w 7759"/>
                <a:gd name="T87" fmla="*/ 2530 h 5746"/>
                <a:gd name="T88" fmla="*/ 71 w 7759"/>
                <a:gd name="T89" fmla="*/ 2206 h 5746"/>
                <a:gd name="T90" fmla="*/ 162 w 7759"/>
                <a:gd name="T91" fmla="*/ 1895 h 5746"/>
                <a:gd name="T92" fmla="*/ 291 w 7759"/>
                <a:gd name="T93" fmla="*/ 1604 h 5746"/>
                <a:gd name="T94" fmla="*/ 447 w 7759"/>
                <a:gd name="T95" fmla="*/ 1332 h 5746"/>
                <a:gd name="T96" fmla="*/ 628 w 7759"/>
                <a:gd name="T97" fmla="*/ 1074 h 5746"/>
                <a:gd name="T98" fmla="*/ 835 w 7759"/>
                <a:gd name="T99" fmla="*/ 841 h 5746"/>
                <a:gd name="T100" fmla="*/ 1068 w 7759"/>
                <a:gd name="T101" fmla="*/ 627 h 5746"/>
                <a:gd name="T102" fmla="*/ 1327 w 7759"/>
                <a:gd name="T103" fmla="*/ 446 h 5746"/>
                <a:gd name="T104" fmla="*/ 1599 w 7759"/>
                <a:gd name="T105" fmla="*/ 291 h 5746"/>
                <a:gd name="T106" fmla="*/ 1896 w 7759"/>
                <a:gd name="T107" fmla="*/ 168 h 5746"/>
                <a:gd name="T108" fmla="*/ 2207 w 7759"/>
                <a:gd name="T109" fmla="*/ 77 h 5746"/>
                <a:gd name="T110" fmla="*/ 2524 w 7759"/>
                <a:gd name="T111" fmla="*/ 19 h 5746"/>
                <a:gd name="T112" fmla="*/ 2860 w 7759"/>
                <a:gd name="T113" fmla="*/ 0 h 5746"/>
                <a:gd name="connsiteX0" fmla="*/ 3686 w 10000"/>
                <a:gd name="connsiteY0" fmla="*/ 0 h 10000"/>
                <a:gd name="connsiteX1" fmla="*/ 4120 w 10000"/>
                <a:gd name="connsiteY1" fmla="*/ 33 h 10000"/>
                <a:gd name="connsiteX2" fmla="*/ 4529 w 10000"/>
                <a:gd name="connsiteY2" fmla="*/ 134 h 10000"/>
                <a:gd name="connsiteX3" fmla="*/ 4928 w 10000"/>
                <a:gd name="connsiteY3" fmla="*/ 292 h 10000"/>
                <a:gd name="connsiteX4" fmla="*/ 5313 w 10000"/>
                <a:gd name="connsiteY4" fmla="*/ 506 h 10000"/>
                <a:gd name="connsiteX5" fmla="*/ 5663 w 10000"/>
                <a:gd name="connsiteY5" fmla="*/ 776 h 10000"/>
                <a:gd name="connsiteX6" fmla="*/ 5997 w 10000"/>
                <a:gd name="connsiteY6" fmla="*/ 1091 h 10000"/>
                <a:gd name="connsiteX7" fmla="*/ 6297 w 10000"/>
                <a:gd name="connsiteY7" fmla="*/ 1464 h 10000"/>
                <a:gd name="connsiteX8" fmla="*/ 6564 w 10000"/>
                <a:gd name="connsiteY8" fmla="*/ 1869 h 10000"/>
                <a:gd name="connsiteX9" fmla="*/ 6797 w 10000"/>
                <a:gd name="connsiteY9" fmla="*/ 2318 h 10000"/>
                <a:gd name="connsiteX10" fmla="*/ 6997 w 10000"/>
                <a:gd name="connsiteY10" fmla="*/ 2792 h 10000"/>
                <a:gd name="connsiteX11" fmla="*/ 7165 w 10000"/>
                <a:gd name="connsiteY11" fmla="*/ 3298 h 10000"/>
                <a:gd name="connsiteX12" fmla="*/ 7281 w 10000"/>
                <a:gd name="connsiteY12" fmla="*/ 3839 h 10000"/>
                <a:gd name="connsiteX13" fmla="*/ 7348 w 10000"/>
                <a:gd name="connsiteY13" fmla="*/ 4403 h 10000"/>
                <a:gd name="connsiteX14" fmla="*/ 7372 w 10000"/>
                <a:gd name="connsiteY14" fmla="*/ 4988 h 10000"/>
                <a:gd name="connsiteX15" fmla="*/ 7381 w 10000"/>
                <a:gd name="connsiteY15" fmla="*/ 5675 h 10000"/>
                <a:gd name="connsiteX16" fmla="*/ 7381 w 10000"/>
                <a:gd name="connsiteY16" fmla="*/ 6295 h 10000"/>
                <a:gd name="connsiteX17" fmla="*/ 7381 w 10000"/>
                <a:gd name="connsiteY17" fmla="*/ 6847 h 10000"/>
                <a:gd name="connsiteX18" fmla="*/ 7381 w 10000"/>
                <a:gd name="connsiteY18" fmla="*/ 7353 h 10000"/>
                <a:gd name="connsiteX19" fmla="*/ 7381 w 10000"/>
                <a:gd name="connsiteY19" fmla="*/ 7792 h 10000"/>
                <a:gd name="connsiteX20" fmla="*/ 7381 w 10000"/>
                <a:gd name="connsiteY20" fmla="*/ 9741 h 10000"/>
                <a:gd name="connsiteX21" fmla="*/ 10000 w 10000"/>
                <a:gd name="connsiteY21" fmla="*/ 10000 h 10000"/>
                <a:gd name="connsiteX22" fmla="*/ 4553 w 10000"/>
                <a:gd name="connsiteY22" fmla="*/ 10000 h 10000"/>
                <a:gd name="connsiteX23" fmla="*/ 4553 w 10000"/>
                <a:gd name="connsiteY23" fmla="*/ 10000 h 10000"/>
                <a:gd name="connsiteX24" fmla="*/ 4546 w 10000"/>
                <a:gd name="connsiteY24" fmla="*/ 9988 h 10000"/>
                <a:gd name="connsiteX25" fmla="*/ 4537 w 10000"/>
                <a:gd name="connsiteY25" fmla="*/ 9977 h 10000"/>
                <a:gd name="connsiteX26" fmla="*/ 4128 w 10000"/>
                <a:gd name="connsiteY26" fmla="*/ 9965 h 10000"/>
                <a:gd name="connsiteX27" fmla="*/ 3686 w 10000"/>
                <a:gd name="connsiteY27" fmla="*/ 9965 h 10000"/>
                <a:gd name="connsiteX28" fmla="*/ 3253 w 10000"/>
                <a:gd name="connsiteY28" fmla="*/ 9932 h 10000"/>
                <a:gd name="connsiteX29" fmla="*/ 2844 w 10000"/>
                <a:gd name="connsiteY29" fmla="*/ 9829 h 10000"/>
                <a:gd name="connsiteX30" fmla="*/ 2444 w 10000"/>
                <a:gd name="connsiteY30" fmla="*/ 9673 h 10000"/>
                <a:gd name="connsiteX31" fmla="*/ 2061 w 10000"/>
                <a:gd name="connsiteY31" fmla="*/ 9459 h 10000"/>
                <a:gd name="connsiteX32" fmla="*/ 1710 w 10000"/>
                <a:gd name="connsiteY32" fmla="*/ 9189 h 10000"/>
                <a:gd name="connsiteX33" fmla="*/ 1376 w 10000"/>
                <a:gd name="connsiteY33" fmla="*/ 8872 h 10000"/>
                <a:gd name="connsiteX34" fmla="*/ 1076 w 10000"/>
                <a:gd name="connsiteY34" fmla="*/ 8502 h 10000"/>
                <a:gd name="connsiteX35" fmla="*/ 809 w 10000"/>
                <a:gd name="connsiteY35" fmla="*/ 8096 h 10000"/>
                <a:gd name="connsiteX36" fmla="*/ 576 w 10000"/>
                <a:gd name="connsiteY36" fmla="*/ 7658 h 10000"/>
                <a:gd name="connsiteX37" fmla="*/ 375 w 10000"/>
                <a:gd name="connsiteY37" fmla="*/ 7172 h 10000"/>
                <a:gd name="connsiteX38" fmla="*/ 209 w 10000"/>
                <a:gd name="connsiteY38" fmla="*/ 6666 h 10000"/>
                <a:gd name="connsiteX39" fmla="*/ 92 w 10000"/>
                <a:gd name="connsiteY39" fmla="*/ 6126 h 10000"/>
                <a:gd name="connsiteX40" fmla="*/ 26 w 10000"/>
                <a:gd name="connsiteY40" fmla="*/ 5562 h 10000"/>
                <a:gd name="connsiteX41" fmla="*/ 0 w 10000"/>
                <a:gd name="connsiteY41" fmla="*/ 4988 h 10000"/>
                <a:gd name="connsiteX42" fmla="*/ 26 w 10000"/>
                <a:gd name="connsiteY42" fmla="*/ 4403 h 10000"/>
                <a:gd name="connsiteX43" fmla="*/ 92 w 10000"/>
                <a:gd name="connsiteY43" fmla="*/ 3839 h 10000"/>
                <a:gd name="connsiteX44" fmla="*/ 209 w 10000"/>
                <a:gd name="connsiteY44" fmla="*/ 3298 h 10000"/>
                <a:gd name="connsiteX45" fmla="*/ 375 w 10000"/>
                <a:gd name="connsiteY45" fmla="*/ 2792 h 10000"/>
                <a:gd name="connsiteX46" fmla="*/ 576 w 10000"/>
                <a:gd name="connsiteY46" fmla="*/ 2318 h 10000"/>
                <a:gd name="connsiteX47" fmla="*/ 809 w 10000"/>
                <a:gd name="connsiteY47" fmla="*/ 1869 h 10000"/>
                <a:gd name="connsiteX48" fmla="*/ 1076 w 10000"/>
                <a:gd name="connsiteY48" fmla="*/ 1464 h 10000"/>
                <a:gd name="connsiteX49" fmla="*/ 1376 w 10000"/>
                <a:gd name="connsiteY49" fmla="*/ 1091 h 10000"/>
                <a:gd name="connsiteX50" fmla="*/ 1710 w 10000"/>
                <a:gd name="connsiteY50" fmla="*/ 776 h 10000"/>
                <a:gd name="connsiteX51" fmla="*/ 2061 w 10000"/>
                <a:gd name="connsiteY51" fmla="*/ 506 h 10000"/>
                <a:gd name="connsiteX52" fmla="*/ 2444 w 10000"/>
                <a:gd name="connsiteY52" fmla="*/ 292 h 10000"/>
                <a:gd name="connsiteX53" fmla="*/ 2844 w 10000"/>
                <a:gd name="connsiteY53" fmla="*/ 134 h 10000"/>
                <a:gd name="connsiteX54" fmla="*/ 3253 w 10000"/>
                <a:gd name="connsiteY54" fmla="*/ 33 h 10000"/>
                <a:gd name="connsiteX55" fmla="*/ 3686 w 10000"/>
                <a:gd name="connsiteY55" fmla="*/ 0 h 10000"/>
                <a:gd name="connsiteX0" fmla="*/ 3686 w 10000"/>
                <a:gd name="connsiteY0" fmla="*/ 0 h 10000"/>
                <a:gd name="connsiteX1" fmla="*/ 4120 w 10000"/>
                <a:gd name="connsiteY1" fmla="*/ 33 h 10000"/>
                <a:gd name="connsiteX2" fmla="*/ 4529 w 10000"/>
                <a:gd name="connsiteY2" fmla="*/ 134 h 10000"/>
                <a:gd name="connsiteX3" fmla="*/ 4928 w 10000"/>
                <a:gd name="connsiteY3" fmla="*/ 292 h 10000"/>
                <a:gd name="connsiteX4" fmla="*/ 5313 w 10000"/>
                <a:gd name="connsiteY4" fmla="*/ 506 h 10000"/>
                <a:gd name="connsiteX5" fmla="*/ 5663 w 10000"/>
                <a:gd name="connsiteY5" fmla="*/ 776 h 10000"/>
                <a:gd name="connsiteX6" fmla="*/ 5997 w 10000"/>
                <a:gd name="connsiteY6" fmla="*/ 1091 h 10000"/>
                <a:gd name="connsiteX7" fmla="*/ 6297 w 10000"/>
                <a:gd name="connsiteY7" fmla="*/ 1464 h 10000"/>
                <a:gd name="connsiteX8" fmla="*/ 6564 w 10000"/>
                <a:gd name="connsiteY8" fmla="*/ 1869 h 10000"/>
                <a:gd name="connsiteX9" fmla="*/ 6797 w 10000"/>
                <a:gd name="connsiteY9" fmla="*/ 2318 h 10000"/>
                <a:gd name="connsiteX10" fmla="*/ 6997 w 10000"/>
                <a:gd name="connsiteY10" fmla="*/ 2792 h 10000"/>
                <a:gd name="connsiteX11" fmla="*/ 7165 w 10000"/>
                <a:gd name="connsiteY11" fmla="*/ 3298 h 10000"/>
                <a:gd name="connsiteX12" fmla="*/ 7281 w 10000"/>
                <a:gd name="connsiteY12" fmla="*/ 3839 h 10000"/>
                <a:gd name="connsiteX13" fmla="*/ 7348 w 10000"/>
                <a:gd name="connsiteY13" fmla="*/ 4403 h 10000"/>
                <a:gd name="connsiteX14" fmla="*/ 7372 w 10000"/>
                <a:gd name="connsiteY14" fmla="*/ 4988 h 10000"/>
                <a:gd name="connsiteX15" fmla="*/ 7381 w 10000"/>
                <a:gd name="connsiteY15" fmla="*/ 5675 h 10000"/>
                <a:gd name="connsiteX16" fmla="*/ 7381 w 10000"/>
                <a:gd name="connsiteY16" fmla="*/ 6295 h 10000"/>
                <a:gd name="connsiteX17" fmla="*/ 7381 w 10000"/>
                <a:gd name="connsiteY17" fmla="*/ 6847 h 10000"/>
                <a:gd name="connsiteX18" fmla="*/ 7381 w 10000"/>
                <a:gd name="connsiteY18" fmla="*/ 7353 h 10000"/>
                <a:gd name="connsiteX19" fmla="*/ 7381 w 10000"/>
                <a:gd name="connsiteY19" fmla="*/ 7792 h 10000"/>
                <a:gd name="connsiteX20" fmla="*/ 7381 w 10000"/>
                <a:gd name="connsiteY20" fmla="*/ 9741 h 10000"/>
                <a:gd name="connsiteX21" fmla="*/ 10000 w 10000"/>
                <a:gd name="connsiteY21" fmla="*/ 10000 h 10000"/>
                <a:gd name="connsiteX22" fmla="*/ 7385 w 10000"/>
                <a:gd name="connsiteY22" fmla="*/ 9992 h 10000"/>
                <a:gd name="connsiteX23" fmla="*/ 4553 w 10000"/>
                <a:gd name="connsiteY23" fmla="*/ 10000 h 10000"/>
                <a:gd name="connsiteX24" fmla="*/ 4553 w 10000"/>
                <a:gd name="connsiteY24" fmla="*/ 10000 h 10000"/>
                <a:gd name="connsiteX25" fmla="*/ 4546 w 10000"/>
                <a:gd name="connsiteY25" fmla="*/ 9988 h 10000"/>
                <a:gd name="connsiteX26" fmla="*/ 4537 w 10000"/>
                <a:gd name="connsiteY26" fmla="*/ 9977 h 10000"/>
                <a:gd name="connsiteX27" fmla="*/ 4128 w 10000"/>
                <a:gd name="connsiteY27" fmla="*/ 9965 h 10000"/>
                <a:gd name="connsiteX28" fmla="*/ 3686 w 10000"/>
                <a:gd name="connsiteY28" fmla="*/ 9965 h 10000"/>
                <a:gd name="connsiteX29" fmla="*/ 3253 w 10000"/>
                <a:gd name="connsiteY29" fmla="*/ 9932 h 10000"/>
                <a:gd name="connsiteX30" fmla="*/ 2844 w 10000"/>
                <a:gd name="connsiteY30" fmla="*/ 9829 h 10000"/>
                <a:gd name="connsiteX31" fmla="*/ 2444 w 10000"/>
                <a:gd name="connsiteY31" fmla="*/ 9673 h 10000"/>
                <a:gd name="connsiteX32" fmla="*/ 2061 w 10000"/>
                <a:gd name="connsiteY32" fmla="*/ 9459 h 10000"/>
                <a:gd name="connsiteX33" fmla="*/ 1710 w 10000"/>
                <a:gd name="connsiteY33" fmla="*/ 9189 h 10000"/>
                <a:gd name="connsiteX34" fmla="*/ 1376 w 10000"/>
                <a:gd name="connsiteY34" fmla="*/ 8872 h 10000"/>
                <a:gd name="connsiteX35" fmla="*/ 1076 w 10000"/>
                <a:gd name="connsiteY35" fmla="*/ 8502 h 10000"/>
                <a:gd name="connsiteX36" fmla="*/ 809 w 10000"/>
                <a:gd name="connsiteY36" fmla="*/ 8096 h 10000"/>
                <a:gd name="connsiteX37" fmla="*/ 576 w 10000"/>
                <a:gd name="connsiteY37" fmla="*/ 7658 h 10000"/>
                <a:gd name="connsiteX38" fmla="*/ 375 w 10000"/>
                <a:gd name="connsiteY38" fmla="*/ 7172 h 10000"/>
                <a:gd name="connsiteX39" fmla="*/ 209 w 10000"/>
                <a:gd name="connsiteY39" fmla="*/ 6666 h 10000"/>
                <a:gd name="connsiteX40" fmla="*/ 92 w 10000"/>
                <a:gd name="connsiteY40" fmla="*/ 6126 h 10000"/>
                <a:gd name="connsiteX41" fmla="*/ 26 w 10000"/>
                <a:gd name="connsiteY41" fmla="*/ 5562 h 10000"/>
                <a:gd name="connsiteX42" fmla="*/ 0 w 10000"/>
                <a:gd name="connsiteY42" fmla="*/ 4988 h 10000"/>
                <a:gd name="connsiteX43" fmla="*/ 26 w 10000"/>
                <a:gd name="connsiteY43" fmla="*/ 4403 h 10000"/>
                <a:gd name="connsiteX44" fmla="*/ 92 w 10000"/>
                <a:gd name="connsiteY44" fmla="*/ 3839 h 10000"/>
                <a:gd name="connsiteX45" fmla="*/ 209 w 10000"/>
                <a:gd name="connsiteY45" fmla="*/ 3298 h 10000"/>
                <a:gd name="connsiteX46" fmla="*/ 375 w 10000"/>
                <a:gd name="connsiteY46" fmla="*/ 2792 h 10000"/>
                <a:gd name="connsiteX47" fmla="*/ 576 w 10000"/>
                <a:gd name="connsiteY47" fmla="*/ 2318 h 10000"/>
                <a:gd name="connsiteX48" fmla="*/ 809 w 10000"/>
                <a:gd name="connsiteY48" fmla="*/ 1869 h 10000"/>
                <a:gd name="connsiteX49" fmla="*/ 1076 w 10000"/>
                <a:gd name="connsiteY49" fmla="*/ 1464 h 10000"/>
                <a:gd name="connsiteX50" fmla="*/ 1376 w 10000"/>
                <a:gd name="connsiteY50" fmla="*/ 1091 h 10000"/>
                <a:gd name="connsiteX51" fmla="*/ 1710 w 10000"/>
                <a:gd name="connsiteY51" fmla="*/ 776 h 10000"/>
                <a:gd name="connsiteX52" fmla="*/ 2061 w 10000"/>
                <a:gd name="connsiteY52" fmla="*/ 506 h 10000"/>
                <a:gd name="connsiteX53" fmla="*/ 2444 w 10000"/>
                <a:gd name="connsiteY53" fmla="*/ 292 h 10000"/>
                <a:gd name="connsiteX54" fmla="*/ 2844 w 10000"/>
                <a:gd name="connsiteY54" fmla="*/ 134 h 10000"/>
                <a:gd name="connsiteX55" fmla="*/ 3253 w 10000"/>
                <a:gd name="connsiteY55" fmla="*/ 33 h 10000"/>
                <a:gd name="connsiteX56" fmla="*/ 3686 w 10000"/>
                <a:gd name="connsiteY56" fmla="*/ 0 h 10000"/>
                <a:gd name="connsiteX0" fmla="*/ 3686 w 7385"/>
                <a:gd name="connsiteY0" fmla="*/ 0 h 10000"/>
                <a:gd name="connsiteX1" fmla="*/ 4120 w 7385"/>
                <a:gd name="connsiteY1" fmla="*/ 33 h 10000"/>
                <a:gd name="connsiteX2" fmla="*/ 4529 w 7385"/>
                <a:gd name="connsiteY2" fmla="*/ 134 h 10000"/>
                <a:gd name="connsiteX3" fmla="*/ 4928 w 7385"/>
                <a:gd name="connsiteY3" fmla="*/ 292 h 10000"/>
                <a:gd name="connsiteX4" fmla="*/ 5313 w 7385"/>
                <a:gd name="connsiteY4" fmla="*/ 506 h 10000"/>
                <a:gd name="connsiteX5" fmla="*/ 5663 w 7385"/>
                <a:gd name="connsiteY5" fmla="*/ 776 h 10000"/>
                <a:gd name="connsiteX6" fmla="*/ 5997 w 7385"/>
                <a:gd name="connsiteY6" fmla="*/ 1091 h 10000"/>
                <a:gd name="connsiteX7" fmla="*/ 6297 w 7385"/>
                <a:gd name="connsiteY7" fmla="*/ 1464 h 10000"/>
                <a:gd name="connsiteX8" fmla="*/ 6564 w 7385"/>
                <a:gd name="connsiteY8" fmla="*/ 1869 h 10000"/>
                <a:gd name="connsiteX9" fmla="*/ 6797 w 7385"/>
                <a:gd name="connsiteY9" fmla="*/ 2318 h 10000"/>
                <a:gd name="connsiteX10" fmla="*/ 6997 w 7385"/>
                <a:gd name="connsiteY10" fmla="*/ 2792 h 10000"/>
                <a:gd name="connsiteX11" fmla="*/ 7165 w 7385"/>
                <a:gd name="connsiteY11" fmla="*/ 3298 h 10000"/>
                <a:gd name="connsiteX12" fmla="*/ 7281 w 7385"/>
                <a:gd name="connsiteY12" fmla="*/ 3839 h 10000"/>
                <a:gd name="connsiteX13" fmla="*/ 7348 w 7385"/>
                <a:gd name="connsiteY13" fmla="*/ 4403 h 10000"/>
                <a:gd name="connsiteX14" fmla="*/ 7372 w 7385"/>
                <a:gd name="connsiteY14" fmla="*/ 4988 h 10000"/>
                <a:gd name="connsiteX15" fmla="*/ 7381 w 7385"/>
                <a:gd name="connsiteY15" fmla="*/ 5675 h 10000"/>
                <a:gd name="connsiteX16" fmla="*/ 7381 w 7385"/>
                <a:gd name="connsiteY16" fmla="*/ 6295 h 10000"/>
                <a:gd name="connsiteX17" fmla="*/ 7381 w 7385"/>
                <a:gd name="connsiteY17" fmla="*/ 6847 h 10000"/>
                <a:gd name="connsiteX18" fmla="*/ 7381 w 7385"/>
                <a:gd name="connsiteY18" fmla="*/ 7353 h 10000"/>
                <a:gd name="connsiteX19" fmla="*/ 7381 w 7385"/>
                <a:gd name="connsiteY19" fmla="*/ 7792 h 10000"/>
                <a:gd name="connsiteX20" fmla="*/ 7381 w 7385"/>
                <a:gd name="connsiteY20" fmla="*/ 9741 h 10000"/>
                <a:gd name="connsiteX21" fmla="*/ 7385 w 7385"/>
                <a:gd name="connsiteY21" fmla="*/ 9992 h 10000"/>
                <a:gd name="connsiteX22" fmla="*/ 4553 w 7385"/>
                <a:gd name="connsiteY22" fmla="*/ 10000 h 10000"/>
                <a:gd name="connsiteX23" fmla="*/ 4553 w 7385"/>
                <a:gd name="connsiteY23" fmla="*/ 10000 h 10000"/>
                <a:gd name="connsiteX24" fmla="*/ 4546 w 7385"/>
                <a:gd name="connsiteY24" fmla="*/ 9988 h 10000"/>
                <a:gd name="connsiteX25" fmla="*/ 4537 w 7385"/>
                <a:gd name="connsiteY25" fmla="*/ 9977 h 10000"/>
                <a:gd name="connsiteX26" fmla="*/ 4128 w 7385"/>
                <a:gd name="connsiteY26" fmla="*/ 9965 h 10000"/>
                <a:gd name="connsiteX27" fmla="*/ 3686 w 7385"/>
                <a:gd name="connsiteY27" fmla="*/ 9965 h 10000"/>
                <a:gd name="connsiteX28" fmla="*/ 3253 w 7385"/>
                <a:gd name="connsiteY28" fmla="*/ 9932 h 10000"/>
                <a:gd name="connsiteX29" fmla="*/ 2844 w 7385"/>
                <a:gd name="connsiteY29" fmla="*/ 9829 h 10000"/>
                <a:gd name="connsiteX30" fmla="*/ 2444 w 7385"/>
                <a:gd name="connsiteY30" fmla="*/ 9673 h 10000"/>
                <a:gd name="connsiteX31" fmla="*/ 2061 w 7385"/>
                <a:gd name="connsiteY31" fmla="*/ 9459 h 10000"/>
                <a:gd name="connsiteX32" fmla="*/ 1710 w 7385"/>
                <a:gd name="connsiteY32" fmla="*/ 9189 h 10000"/>
                <a:gd name="connsiteX33" fmla="*/ 1376 w 7385"/>
                <a:gd name="connsiteY33" fmla="*/ 8872 h 10000"/>
                <a:gd name="connsiteX34" fmla="*/ 1076 w 7385"/>
                <a:gd name="connsiteY34" fmla="*/ 8502 h 10000"/>
                <a:gd name="connsiteX35" fmla="*/ 809 w 7385"/>
                <a:gd name="connsiteY35" fmla="*/ 8096 h 10000"/>
                <a:gd name="connsiteX36" fmla="*/ 576 w 7385"/>
                <a:gd name="connsiteY36" fmla="*/ 7658 h 10000"/>
                <a:gd name="connsiteX37" fmla="*/ 375 w 7385"/>
                <a:gd name="connsiteY37" fmla="*/ 7172 h 10000"/>
                <a:gd name="connsiteX38" fmla="*/ 209 w 7385"/>
                <a:gd name="connsiteY38" fmla="*/ 6666 h 10000"/>
                <a:gd name="connsiteX39" fmla="*/ 92 w 7385"/>
                <a:gd name="connsiteY39" fmla="*/ 6126 h 10000"/>
                <a:gd name="connsiteX40" fmla="*/ 26 w 7385"/>
                <a:gd name="connsiteY40" fmla="*/ 5562 h 10000"/>
                <a:gd name="connsiteX41" fmla="*/ 0 w 7385"/>
                <a:gd name="connsiteY41" fmla="*/ 4988 h 10000"/>
                <a:gd name="connsiteX42" fmla="*/ 26 w 7385"/>
                <a:gd name="connsiteY42" fmla="*/ 4403 h 10000"/>
                <a:gd name="connsiteX43" fmla="*/ 92 w 7385"/>
                <a:gd name="connsiteY43" fmla="*/ 3839 h 10000"/>
                <a:gd name="connsiteX44" fmla="*/ 209 w 7385"/>
                <a:gd name="connsiteY44" fmla="*/ 3298 h 10000"/>
                <a:gd name="connsiteX45" fmla="*/ 375 w 7385"/>
                <a:gd name="connsiteY45" fmla="*/ 2792 h 10000"/>
                <a:gd name="connsiteX46" fmla="*/ 576 w 7385"/>
                <a:gd name="connsiteY46" fmla="*/ 2318 h 10000"/>
                <a:gd name="connsiteX47" fmla="*/ 809 w 7385"/>
                <a:gd name="connsiteY47" fmla="*/ 1869 h 10000"/>
                <a:gd name="connsiteX48" fmla="*/ 1076 w 7385"/>
                <a:gd name="connsiteY48" fmla="*/ 1464 h 10000"/>
                <a:gd name="connsiteX49" fmla="*/ 1376 w 7385"/>
                <a:gd name="connsiteY49" fmla="*/ 1091 h 10000"/>
                <a:gd name="connsiteX50" fmla="*/ 1710 w 7385"/>
                <a:gd name="connsiteY50" fmla="*/ 776 h 10000"/>
                <a:gd name="connsiteX51" fmla="*/ 2061 w 7385"/>
                <a:gd name="connsiteY51" fmla="*/ 506 h 10000"/>
                <a:gd name="connsiteX52" fmla="*/ 2444 w 7385"/>
                <a:gd name="connsiteY52" fmla="*/ 292 h 10000"/>
                <a:gd name="connsiteX53" fmla="*/ 2844 w 7385"/>
                <a:gd name="connsiteY53" fmla="*/ 134 h 10000"/>
                <a:gd name="connsiteX54" fmla="*/ 3253 w 7385"/>
                <a:gd name="connsiteY54" fmla="*/ 33 h 10000"/>
                <a:gd name="connsiteX55" fmla="*/ 3686 w 7385"/>
                <a:gd name="connsiteY5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385" h="1000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61" name="Straight Connector 60">
              <a:extLst>
                <a:ext uri="{FF2B5EF4-FFF2-40B4-BE49-F238E27FC236}">
                  <a16:creationId xmlns:a16="http://schemas.microsoft.com/office/drawing/2014/main" id="{8FCC166F-003D-FE4A-80F1-7F48880407E2}"/>
                </a:ext>
              </a:extLst>
            </p:cNvPr>
            <p:cNvCxnSpPr/>
            <p:nvPr/>
          </p:nvCxnSpPr>
          <p:spPr>
            <a:xfrm>
              <a:off x="4974057" y="3712008"/>
              <a:ext cx="1281499"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DE438B60-2A74-A448-8DB9-3616E091A054}"/>
              </a:ext>
            </a:extLst>
          </p:cNvPr>
          <p:cNvGrpSpPr/>
          <p:nvPr/>
        </p:nvGrpSpPr>
        <p:grpSpPr>
          <a:xfrm>
            <a:off x="3023868" y="3067912"/>
            <a:ext cx="2227008" cy="975441"/>
            <a:chOff x="3321484" y="3593750"/>
            <a:chExt cx="2227008" cy="975441"/>
          </a:xfrm>
          <a:solidFill>
            <a:schemeClr val="bg1">
              <a:lumMod val="50000"/>
            </a:schemeClr>
          </a:solidFill>
        </p:grpSpPr>
        <p:sp>
          <p:nvSpPr>
            <p:cNvPr id="63" name="Freeform 62">
              <a:extLst>
                <a:ext uri="{FF2B5EF4-FFF2-40B4-BE49-F238E27FC236}">
                  <a16:creationId xmlns:a16="http://schemas.microsoft.com/office/drawing/2014/main" id="{0C35AA95-8937-8440-9DD0-60F0A6528D29}"/>
                </a:ext>
              </a:extLst>
            </p:cNvPr>
            <p:cNvSpPr>
              <a:spLocks/>
            </p:cNvSpPr>
            <p:nvPr/>
          </p:nvSpPr>
          <p:spPr bwMode="auto">
            <a:xfrm>
              <a:off x="3321484" y="3593750"/>
              <a:ext cx="972728" cy="975441"/>
            </a:xfrm>
            <a:custGeom>
              <a:avLst/>
              <a:gdLst>
                <a:gd name="T0" fmla="*/ 2860 w 7759"/>
                <a:gd name="T1" fmla="*/ 0 h 5746"/>
                <a:gd name="T2" fmla="*/ 3197 w 7759"/>
                <a:gd name="T3" fmla="*/ 19 h 5746"/>
                <a:gd name="T4" fmla="*/ 3514 w 7759"/>
                <a:gd name="T5" fmla="*/ 77 h 5746"/>
                <a:gd name="T6" fmla="*/ 3824 w 7759"/>
                <a:gd name="T7" fmla="*/ 168 h 5746"/>
                <a:gd name="T8" fmla="*/ 4122 w 7759"/>
                <a:gd name="T9" fmla="*/ 291 h 5746"/>
                <a:gd name="T10" fmla="*/ 4394 w 7759"/>
                <a:gd name="T11" fmla="*/ 446 h 5746"/>
                <a:gd name="T12" fmla="*/ 4653 w 7759"/>
                <a:gd name="T13" fmla="*/ 627 h 5746"/>
                <a:gd name="T14" fmla="*/ 4886 w 7759"/>
                <a:gd name="T15" fmla="*/ 841 h 5746"/>
                <a:gd name="T16" fmla="*/ 5093 w 7759"/>
                <a:gd name="T17" fmla="*/ 1074 h 5746"/>
                <a:gd name="T18" fmla="*/ 5274 w 7759"/>
                <a:gd name="T19" fmla="*/ 1332 h 5746"/>
                <a:gd name="T20" fmla="*/ 5429 w 7759"/>
                <a:gd name="T21" fmla="*/ 1604 h 5746"/>
                <a:gd name="T22" fmla="*/ 5559 w 7759"/>
                <a:gd name="T23" fmla="*/ 1895 h 5746"/>
                <a:gd name="T24" fmla="*/ 5649 w 7759"/>
                <a:gd name="T25" fmla="*/ 2206 h 5746"/>
                <a:gd name="T26" fmla="*/ 5701 w 7759"/>
                <a:gd name="T27" fmla="*/ 2530 h 5746"/>
                <a:gd name="T28" fmla="*/ 5720 w 7759"/>
                <a:gd name="T29" fmla="*/ 2866 h 5746"/>
                <a:gd name="T30" fmla="*/ 5727 w 7759"/>
                <a:gd name="T31" fmla="*/ 3261 h 5746"/>
                <a:gd name="T32" fmla="*/ 5727 w 7759"/>
                <a:gd name="T33" fmla="*/ 3617 h 5746"/>
                <a:gd name="T34" fmla="*/ 5727 w 7759"/>
                <a:gd name="T35" fmla="*/ 3934 h 5746"/>
                <a:gd name="T36" fmla="*/ 5727 w 7759"/>
                <a:gd name="T37" fmla="*/ 4225 h 5746"/>
                <a:gd name="T38" fmla="*/ 5727 w 7759"/>
                <a:gd name="T39" fmla="*/ 4477 h 5746"/>
                <a:gd name="T40" fmla="*/ 5727 w 7759"/>
                <a:gd name="T41" fmla="*/ 5597 h 5746"/>
                <a:gd name="T42" fmla="*/ 7759 w 7759"/>
                <a:gd name="T43" fmla="*/ 5597 h 5746"/>
                <a:gd name="T44" fmla="*/ 7759 w 7759"/>
                <a:gd name="T45" fmla="*/ 5746 h 5746"/>
                <a:gd name="T46" fmla="*/ 3533 w 7759"/>
                <a:gd name="T47" fmla="*/ 5746 h 5746"/>
                <a:gd name="T48" fmla="*/ 3533 w 7759"/>
                <a:gd name="T49" fmla="*/ 5746 h 5746"/>
                <a:gd name="T50" fmla="*/ 3527 w 7759"/>
                <a:gd name="T51" fmla="*/ 5739 h 5746"/>
                <a:gd name="T52" fmla="*/ 3520 w 7759"/>
                <a:gd name="T53" fmla="*/ 5733 h 5746"/>
                <a:gd name="T54" fmla="*/ 3203 w 7759"/>
                <a:gd name="T55" fmla="*/ 5726 h 5746"/>
                <a:gd name="T56" fmla="*/ 2860 w 7759"/>
                <a:gd name="T57" fmla="*/ 5726 h 5746"/>
                <a:gd name="T58" fmla="*/ 2524 w 7759"/>
                <a:gd name="T59" fmla="*/ 5707 h 5746"/>
                <a:gd name="T60" fmla="*/ 2207 w 7759"/>
                <a:gd name="T61" fmla="*/ 5648 h 5746"/>
                <a:gd name="T62" fmla="*/ 1896 w 7759"/>
                <a:gd name="T63" fmla="*/ 5558 h 5746"/>
                <a:gd name="T64" fmla="*/ 1599 w 7759"/>
                <a:gd name="T65" fmla="*/ 5435 h 5746"/>
                <a:gd name="T66" fmla="*/ 1327 w 7759"/>
                <a:gd name="T67" fmla="*/ 5280 h 5746"/>
                <a:gd name="T68" fmla="*/ 1068 w 7759"/>
                <a:gd name="T69" fmla="*/ 5098 h 5746"/>
                <a:gd name="T70" fmla="*/ 835 w 7759"/>
                <a:gd name="T71" fmla="*/ 4885 h 5746"/>
                <a:gd name="T72" fmla="*/ 628 w 7759"/>
                <a:gd name="T73" fmla="*/ 4652 h 5746"/>
                <a:gd name="T74" fmla="*/ 447 w 7759"/>
                <a:gd name="T75" fmla="*/ 4400 h 5746"/>
                <a:gd name="T76" fmla="*/ 291 w 7759"/>
                <a:gd name="T77" fmla="*/ 4121 h 5746"/>
                <a:gd name="T78" fmla="*/ 162 w 7759"/>
                <a:gd name="T79" fmla="*/ 3830 h 5746"/>
                <a:gd name="T80" fmla="*/ 71 w 7759"/>
                <a:gd name="T81" fmla="*/ 3520 h 5746"/>
                <a:gd name="T82" fmla="*/ 20 w 7759"/>
                <a:gd name="T83" fmla="*/ 3196 h 5746"/>
                <a:gd name="T84" fmla="*/ 0 w 7759"/>
                <a:gd name="T85" fmla="*/ 2866 h 5746"/>
                <a:gd name="T86" fmla="*/ 20 w 7759"/>
                <a:gd name="T87" fmla="*/ 2530 h 5746"/>
                <a:gd name="T88" fmla="*/ 71 w 7759"/>
                <a:gd name="T89" fmla="*/ 2206 h 5746"/>
                <a:gd name="T90" fmla="*/ 162 w 7759"/>
                <a:gd name="T91" fmla="*/ 1895 h 5746"/>
                <a:gd name="T92" fmla="*/ 291 w 7759"/>
                <a:gd name="T93" fmla="*/ 1604 h 5746"/>
                <a:gd name="T94" fmla="*/ 447 w 7759"/>
                <a:gd name="T95" fmla="*/ 1332 h 5746"/>
                <a:gd name="T96" fmla="*/ 628 w 7759"/>
                <a:gd name="T97" fmla="*/ 1074 h 5746"/>
                <a:gd name="T98" fmla="*/ 835 w 7759"/>
                <a:gd name="T99" fmla="*/ 841 h 5746"/>
                <a:gd name="T100" fmla="*/ 1068 w 7759"/>
                <a:gd name="T101" fmla="*/ 627 h 5746"/>
                <a:gd name="T102" fmla="*/ 1327 w 7759"/>
                <a:gd name="T103" fmla="*/ 446 h 5746"/>
                <a:gd name="T104" fmla="*/ 1599 w 7759"/>
                <a:gd name="T105" fmla="*/ 291 h 5746"/>
                <a:gd name="T106" fmla="*/ 1896 w 7759"/>
                <a:gd name="T107" fmla="*/ 168 h 5746"/>
                <a:gd name="T108" fmla="*/ 2207 w 7759"/>
                <a:gd name="T109" fmla="*/ 77 h 5746"/>
                <a:gd name="T110" fmla="*/ 2524 w 7759"/>
                <a:gd name="T111" fmla="*/ 19 h 5746"/>
                <a:gd name="T112" fmla="*/ 2860 w 7759"/>
                <a:gd name="T113" fmla="*/ 0 h 5746"/>
                <a:gd name="connsiteX0" fmla="*/ 3686 w 10000"/>
                <a:gd name="connsiteY0" fmla="*/ 0 h 10000"/>
                <a:gd name="connsiteX1" fmla="*/ 4120 w 10000"/>
                <a:gd name="connsiteY1" fmla="*/ 33 h 10000"/>
                <a:gd name="connsiteX2" fmla="*/ 4529 w 10000"/>
                <a:gd name="connsiteY2" fmla="*/ 134 h 10000"/>
                <a:gd name="connsiteX3" fmla="*/ 4928 w 10000"/>
                <a:gd name="connsiteY3" fmla="*/ 292 h 10000"/>
                <a:gd name="connsiteX4" fmla="*/ 5313 w 10000"/>
                <a:gd name="connsiteY4" fmla="*/ 506 h 10000"/>
                <a:gd name="connsiteX5" fmla="*/ 5663 w 10000"/>
                <a:gd name="connsiteY5" fmla="*/ 776 h 10000"/>
                <a:gd name="connsiteX6" fmla="*/ 5997 w 10000"/>
                <a:gd name="connsiteY6" fmla="*/ 1091 h 10000"/>
                <a:gd name="connsiteX7" fmla="*/ 6297 w 10000"/>
                <a:gd name="connsiteY7" fmla="*/ 1464 h 10000"/>
                <a:gd name="connsiteX8" fmla="*/ 6564 w 10000"/>
                <a:gd name="connsiteY8" fmla="*/ 1869 h 10000"/>
                <a:gd name="connsiteX9" fmla="*/ 6797 w 10000"/>
                <a:gd name="connsiteY9" fmla="*/ 2318 h 10000"/>
                <a:gd name="connsiteX10" fmla="*/ 6997 w 10000"/>
                <a:gd name="connsiteY10" fmla="*/ 2792 h 10000"/>
                <a:gd name="connsiteX11" fmla="*/ 7165 w 10000"/>
                <a:gd name="connsiteY11" fmla="*/ 3298 h 10000"/>
                <a:gd name="connsiteX12" fmla="*/ 7281 w 10000"/>
                <a:gd name="connsiteY12" fmla="*/ 3839 h 10000"/>
                <a:gd name="connsiteX13" fmla="*/ 7348 w 10000"/>
                <a:gd name="connsiteY13" fmla="*/ 4403 h 10000"/>
                <a:gd name="connsiteX14" fmla="*/ 7372 w 10000"/>
                <a:gd name="connsiteY14" fmla="*/ 4988 h 10000"/>
                <a:gd name="connsiteX15" fmla="*/ 7381 w 10000"/>
                <a:gd name="connsiteY15" fmla="*/ 5675 h 10000"/>
                <a:gd name="connsiteX16" fmla="*/ 7381 w 10000"/>
                <a:gd name="connsiteY16" fmla="*/ 6295 h 10000"/>
                <a:gd name="connsiteX17" fmla="*/ 7381 w 10000"/>
                <a:gd name="connsiteY17" fmla="*/ 6847 h 10000"/>
                <a:gd name="connsiteX18" fmla="*/ 7381 w 10000"/>
                <a:gd name="connsiteY18" fmla="*/ 7353 h 10000"/>
                <a:gd name="connsiteX19" fmla="*/ 7381 w 10000"/>
                <a:gd name="connsiteY19" fmla="*/ 7792 h 10000"/>
                <a:gd name="connsiteX20" fmla="*/ 7381 w 10000"/>
                <a:gd name="connsiteY20" fmla="*/ 9741 h 10000"/>
                <a:gd name="connsiteX21" fmla="*/ 10000 w 10000"/>
                <a:gd name="connsiteY21" fmla="*/ 10000 h 10000"/>
                <a:gd name="connsiteX22" fmla="*/ 4553 w 10000"/>
                <a:gd name="connsiteY22" fmla="*/ 10000 h 10000"/>
                <a:gd name="connsiteX23" fmla="*/ 4553 w 10000"/>
                <a:gd name="connsiteY23" fmla="*/ 10000 h 10000"/>
                <a:gd name="connsiteX24" fmla="*/ 4546 w 10000"/>
                <a:gd name="connsiteY24" fmla="*/ 9988 h 10000"/>
                <a:gd name="connsiteX25" fmla="*/ 4537 w 10000"/>
                <a:gd name="connsiteY25" fmla="*/ 9977 h 10000"/>
                <a:gd name="connsiteX26" fmla="*/ 4128 w 10000"/>
                <a:gd name="connsiteY26" fmla="*/ 9965 h 10000"/>
                <a:gd name="connsiteX27" fmla="*/ 3686 w 10000"/>
                <a:gd name="connsiteY27" fmla="*/ 9965 h 10000"/>
                <a:gd name="connsiteX28" fmla="*/ 3253 w 10000"/>
                <a:gd name="connsiteY28" fmla="*/ 9932 h 10000"/>
                <a:gd name="connsiteX29" fmla="*/ 2844 w 10000"/>
                <a:gd name="connsiteY29" fmla="*/ 9829 h 10000"/>
                <a:gd name="connsiteX30" fmla="*/ 2444 w 10000"/>
                <a:gd name="connsiteY30" fmla="*/ 9673 h 10000"/>
                <a:gd name="connsiteX31" fmla="*/ 2061 w 10000"/>
                <a:gd name="connsiteY31" fmla="*/ 9459 h 10000"/>
                <a:gd name="connsiteX32" fmla="*/ 1710 w 10000"/>
                <a:gd name="connsiteY32" fmla="*/ 9189 h 10000"/>
                <a:gd name="connsiteX33" fmla="*/ 1376 w 10000"/>
                <a:gd name="connsiteY33" fmla="*/ 8872 h 10000"/>
                <a:gd name="connsiteX34" fmla="*/ 1076 w 10000"/>
                <a:gd name="connsiteY34" fmla="*/ 8502 h 10000"/>
                <a:gd name="connsiteX35" fmla="*/ 809 w 10000"/>
                <a:gd name="connsiteY35" fmla="*/ 8096 h 10000"/>
                <a:gd name="connsiteX36" fmla="*/ 576 w 10000"/>
                <a:gd name="connsiteY36" fmla="*/ 7658 h 10000"/>
                <a:gd name="connsiteX37" fmla="*/ 375 w 10000"/>
                <a:gd name="connsiteY37" fmla="*/ 7172 h 10000"/>
                <a:gd name="connsiteX38" fmla="*/ 209 w 10000"/>
                <a:gd name="connsiteY38" fmla="*/ 6666 h 10000"/>
                <a:gd name="connsiteX39" fmla="*/ 92 w 10000"/>
                <a:gd name="connsiteY39" fmla="*/ 6126 h 10000"/>
                <a:gd name="connsiteX40" fmla="*/ 26 w 10000"/>
                <a:gd name="connsiteY40" fmla="*/ 5562 h 10000"/>
                <a:gd name="connsiteX41" fmla="*/ 0 w 10000"/>
                <a:gd name="connsiteY41" fmla="*/ 4988 h 10000"/>
                <a:gd name="connsiteX42" fmla="*/ 26 w 10000"/>
                <a:gd name="connsiteY42" fmla="*/ 4403 h 10000"/>
                <a:gd name="connsiteX43" fmla="*/ 92 w 10000"/>
                <a:gd name="connsiteY43" fmla="*/ 3839 h 10000"/>
                <a:gd name="connsiteX44" fmla="*/ 209 w 10000"/>
                <a:gd name="connsiteY44" fmla="*/ 3298 h 10000"/>
                <a:gd name="connsiteX45" fmla="*/ 375 w 10000"/>
                <a:gd name="connsiteY45" fmla="*/ 2792 h 10000"/>
                <a:gd name="connsiteX46" fmla="*/ 576 w 10000"/>
                <a:gd name="connsiteY46" fmla="*/ 2318 h 10000"/>
                <a:gd name="connsiteX47" fmla="*/ 809 w 10000"/>
                <a:gd name="connsiteY47" fmla="*/ 1869 h 10000"/>
                <a:gd name="connsiteX48" fmla="*/ 1076 w 10000"/>
                <a:gd name="connsiteY48" fmla="*/ 1464 h 10000"/>
                <a:gd name="connsiteX49" fmla="*/ 1376 w 10000"/>
                <a:gd name="connsiteY49" fmla="*/ 1091 h 10000"/>
                <a:gd name="connsiteX50" fmla="*/ 1710 w 10000"/>
                <a:gd name="connsiteY50" fmla="*/ 776 h 10000"/>
                <a:gd name="connsiteX51" fmla="*/ 2061 w 10000"/>
                <a:gd name="connsiteY51" fmla="*/ 506 h 10000"/>
                <a:gd name="connsiteX52" fmla="*/ 2444 w 10000"/>
                <a:gd name="connsiteY52" fmla="*/ 292 h 10000"/>
                <a:gd name="connsiteX53" fmla="*/ 2844 w 10000"/>
                <a:gd name="connsiteY53" fmla="*/ 134 h 10000"/>
                <a:gd name="connsiteX54" fmla="*/ 3253 w 10000"/>
                <a:gd name="connsiteY54" fmla="*/ 33 h 10000"/>
                <a:gd name="connsiteX55" fmla="*/ 3686 w 10000"/>
                <a:gd name="connsiteY55" fmla="*/ 0 h 10000"/>
                <a:gd name="connsiteX0" fmla="*/ 3686 w 10000"/>
                <a:gd name="connsiteY0" fmla="*/ 0 h 10000"/>
                <a:gd name="connsiteX1" fmla="*/ 4120 w 10000"/>
                <a:gd name="connsiteY1" fmla="*/ 33 h 10000"/>
                <a:gd name="connsiteX2" fmla="*/ 4529 w 10000"/>
                <a:gd name="connsiteY2" fmla="*/ 134 h 10000"/>
                <a:gd name="connsiteX3" fmla="*/ 4928 w 10000"/>
                <a:gd name="connsiteY3" fmla="*/ 292 h 10000"/>
                <a:gd name="connsiteX4" fmla="*/ 5313 w 10000"/>
                <a:gd name="connsiteY4" fmla="*/ 506 h 10000"/>
                <a:gd name="connsiteX5" fmla="*/ 5663 w 10000"/>
                <a:gd name="connsiteY5" fmla="*/ 776 h 10000"/>
                <a:gd name="connsiteX6" fmla="*/ 5997 w 10000"/>
                <a:gd name="connsiteY6" fmla="*/ 1091 h 10000"/>
                <a:gd name="connsiteX7" fmla="*/ 6297 w 10000"/>
                <a:gd name="connsiteY7" fmla="*/ 1464 h 10000"/>
                <a:gd name="connsiteX8" fmla="*/ 6564 w 10000"/>
                <a:gd name="connsiteY8" fmla="*/ 1869 h 10000"/>
                <a:gd name="connsiteX9" fmla="*/ 6797 w 10000"/>
                <a:gd name="connsiteY9" fmla="*/ 2318 h 10000"/>
                <a:gd name="connsiteX10" fmla="*/ 6997 w 10000"/>
                <a:gd name="connsiteY10" fmla="*/ 2792 h 10000"/>
                <a:gd name="connsiteX11" fmla="*/ 7165 w 10000"/>
                <a:gd name="connsiteY11" fmla="*/ 3298 h 10000"/>
                <a:gd name="connsiteX12" fmla="*/ 7281 w 10000"/>
                <a:gd name="connsiteY12" fmla="*/ 3839 h 10000"/>
                <a:gd name="connsiteX13" fmla="*/ 7348 w 10000"/>
                <a:gd name="connsiteY13" fmla="*/ 4403 h 10000"/>
                <a:gd name="connsiteX14" fmla="*/ 7372 w 10000"/>
                <a:gd name="connsiteY14" fmla="*/ 4988 h 10000"/>
                <a:gd name="connsiteX15" fmla="*/ 7381 w 10000"/>
                <a:gd name="connsiteY15" fmla="*/ 5675 h 10000"/>
                <a:gd name="connsiteX16" fmla="*/ 7381 w 10000"/>
                <a:gd name="connsiteY16" fmla="*/ 6295 h 10000"/>
                <a:gd name="connsiteX17" fmla="*/ 7381 w 10000"/>
                <a:gd name="connsiteY17" fmla="*/ 6847 h 10000"/>
                <a:gd name="connsiteX18" fmla="*/ 7381 w 10000"/>
                <a:gd name="connsiteY18" fmla="*/ 7353 h 10000"/>
                <a:gd name="connsiteX19" fmla="*/ 7381 w 10000"/>
                <a:gd name="connsiteY19" fmla="*/ 7792 h 10000"/>
                <a:gd name="connsiteX20" fmla="*/ 7381 w 10000"/>
                <a:gd name="connsiteY20" fmla="*/ 9741 h 10000"/>
                <a:gd name="connsiteX21" fmla="*/ 10000 w 10000"/>
                <a:gd name="connsiteY21" fmla="*/ 10000 h 10000"/>
                <a:gd name="connsiteX22" fmla="*/ 7385 w 10000"/>
                <a:gd name="connsiteY22" fmla="*/ 9992 h 10000"/>
                <a:gd name="connsiteX23" fmla="*/ 4553 w 10000"/>
                <a:gd name="connsiteY23" fmla="*/ 10000 h 10000"/>
                <a:gd name="connsiteX24" fmla="*/ 4553 w 10000"/>
                <a:gd name="connsiteY24" fmla="*/ 10000 h 10000"/>
                <a:gd name="connsiteX25" fmla="*/ 4546 w 10000"/>
                <a:gd name="connsiteY25" fmla="*/ 9988 h 10000"/>
                <a:gd name="connsiteX26" fmla="*/ 4537 w 10000"/>
                <a:gd name="connsiteY26" fmla="*/ 9977 h 10000"/>
                <a:gd name="connsiteX27" fmla="*/ 4128 w 10000"/>
                <a:gd name="connsiteY27" fmla="*/ 9965 h 10000"/>
                <a:gd name="connsiteX28" fmla="*/ 3686 w 10000"/>
                <a:gd name="connsiteY28" fmla="*/ 9965 h 10000"/>
                <a:gd name="connsiteX29" fmla="*/ 3253 w 10000"/>
                <a:gd name="connsiteY29" fmla="*/ 9932 h 10000"/>
                <a:gd name="connsiteX30" fmla="*/ 2844 w 10000"/>
                <a:gd name="connsiteY30" fmla="*/ 9829 h 10000"/>
                <a:gd name="connsiteX31" fmla="*/ 2444 w 10000"/>
                <a:gd name="connsiteY31" fmla="*/ 9673 h 10000"/>
                <a:gd name="connsiteX32" fmla="*/ 2061 w 10000"/>
                <a:gd name="connsiteY32" fmla="*/ 9459 h 10000"/>
                <a:gd name="connsiteX33" fmla="*/ 1710 w 10000"/>
                <a:gd name="connsiteY33" fmla="*/ 9189 h 10000"/>
                <a:gd name="connsiteX34" fmla="*/ 1376 w 10000"/>
                <a:gd name="connsiteY34" fmla="*/ 8872 h 10000"/>
                <a:gd name="connsiteX35" fmla="*/ 1076 w 10000"/>
                <a:gd name="connsiteY35" fmla="*/ 8502 h 10000"/>
                <a:gd name="connsiteX36" fmla="*/ 809 w 10000"/>
                <a:gd name="connsiteY36" fmla="*/ 8096 h 10000"/>
                <a:gd name="connsiteX37" fmla="*/ 576 w 10000"/>
                <a:gd name="connsiteY37" fmla="*/ 7658 h 10000"/>
                <a:gd name="connsiteX38" fmla="*/ 375 w 10000"/>
                <a:gd name="connsiteY38" fmla="*/ 7172 h 10000"/>
                <a:gd name="connsiteX39" fmla="*/ 209 w 10000"/>
                <a:gd name="connsiteY39" fmla="*/ 6666 h 10000"/>
                <a:gd name="connsiteX40" fmla="*/ 92 w 10000"/>
                <a:gd name="connsiteY40" fmla="*/ 6126 h 10000"/>
                <a:gd name="connsiteX41" fmla="*/ 26 w 10000"/>
                <a:gd name="connsiteY41" fmla="*/ 5562 h 10000"/>
                <a:gd name="connsiteX42" fmla="*/ 0 w 10000"/>
                <a:gd name="connsiteY42" fmla="*/ 4988 h 10000"/>
                <a:gd name="connsiteX43" fmla="*/ 26 w 10000"/>
                <a:gd name="connsiteY43" fmla="*/ 4403 h 10000"/>
                <a:gd name="connsiteX44" fmla="*/ 92 w 10000"/>
                <a:gd name="connsiteY44" fmla="*/ 3839 h 10000"/>
                <a:gd name="connsiteX45" fmla="*/ 209 w 10000"/>
                <a:gd name="connsiteY45" fmla="*/ 3298 h 10000"/>
                <a:gd name="connsiteX46" fmla="*/ 375 w 10000"/>
                <a:gd name="connsiteY46" fmla="*/ 2792 h 10000"/>
                <a:gd name="connsiteX47" fmla="*/ 576 w 10000"/>
                <a:gd name="connsiteY47" fmla="*/ 2318 h 10000"/>
                <a:gd name="connsiteX48" fmla="*/ 809 w 10000"/>
                <a:gd name="connsiteY48" fmla="*/ 1869 h 10000"/>
                <a:gd name="connsiteX49" fmla="*/ 1076 w 10000"/>
                <a:gd name="connsiteY49" fmla="*/ 1464 h 10000"/>
                <a:gd name="connsiteX50" fmla="*/ 1376 w 10000"/>
                <a:gd name="connsiteY50" fmla="*/ 1091 h 10000"/>
                <a:gd name="connsiteX51" fmla="*/ 1710 w 10000"/>
                <a:gd name="connsiteY51" fmla="*/ 776 h 10000"/>
                <a:gd name="connsiteX52" fmla="*/ 2061 w 10000"/>
                <a:gd name="connsiteY52" fmla="*/ 506 h 10000"/>
                <a:gd name="connsiteX53" fmla="*/ 2444 w 10000"/>
                <a:gd name="connsiteY53" fmla="*/ 292 h 10000"/>
                <a:gd name="connsiteX54" fmla="*/ 2844 w 10000"/>
                <a:gd name="connsiteY54" fmla="*/ 134 h 10000"/>
                <a:gd name="connsiteX55" fmla="*/ 3253 w 10000"/>
                <a:gd name="connsiteY55" fmla="*/ 33 h 10000"/>
                <a:gd name="connsiteX56" fmla="*/ 3686 w 10000"/>
                <a:gd name="connsiteY56" fmla="*/ 0 h 10000"/>
                <a:gd name="connsiteX0" fmla="*/ 3686 w 7385"/>
                <a:gd name="connsiteY0" fmla="*/ 0 h 10000"/>
                <a:gd name="connsiteX1" fmla="*/ 4120 w 7385"/>
                <a:gd name="connsiteY1" fmla="*/ 33 h 10000"/>
                <a:gd name="connsiteX2" fmla="*/ 4529 w 7385"/>
                <a:gd name="connsiteY2" fmla="*/ 134 h 10000"/>
                <a:gd name="connsiteX3" fmla="*/ 4928 w 7385"/>
                <a:gd name="connsiteY3" fmla="*/ 292 h 10000"/>
                <a:gd name="connsiteX4" fmla="*/ 5313 w 7385"/>
                <a:gd name="connsiteY4" fmla="*/ 506 h 10000"/>
                <a:gd name="connsiteX5" fmla="*/ 5663 w 7385"/>
                <a:gd name="connsiteY5" fmla="*/ 776 h 10000"/>
                <a:gd name="connsiteX6" fmla="*/ 5997 w 7385"/>
                <a:gd name="connsiteY6" fmla="*/ 1091 h 10000"/>
                <a:gd name="connsiteX7" fmla="*/ 6297 w 7385"/>
                <a:gd name="connsiteY7" fmla="*/ 1464 h 10000"/>
                <a:gd name="connsiteX8" fmla="*/ 6564 w 7385"/>
                <a:gd name="connsiteY8" fmla="*/ 1869 h 10000"/>
                <a:gd name="connsiteX9" fmla="*/ 6797 w 7385"/>
                <a:gd name="connsiteY9" fmla="*/ 2318 h 10000"/>
                <a:gd name="connsiteX10" fmla="*/ 6997 w 7385"/>
                <a:gd name="connsiteY10" fmla="*/ 2792 h 10000"/>
                <a:gd name="connsiteX11" fmla="*/ 7165 w 7385"/>
                <a:gd name="connsiteY11" fmla="*/ 3298 h 10000"/>
                <a:gd name="connsiteX12" fmla="*/ 7281 w 7385"/>
                <a:gd name="connsiteY12" fmla="*/ 3839 h 10000"/>
                <a:gd name="connsiteX13" fmla="*/ 7348 w 7385"/>
                <a:gd name="connsiteY13" fmla="*/ 4403 h 10000"/>
                <a:gd name="connsiteX14" fmla="*/ 7372 w 7385"/>
                <a:gd name="connsiteY14" fmla="*/ 4988 h 10000"/>
                <a:gd name="connsiteX15" fmla="*/ 7381 w 7385"/>
                <a:gd name="connsiteY15" fmla="*/ 5675 h 10000"/>
                <a:gd name="connsiteX16" fmla="*/ 7381 w 7385"/>
                <a:gd name="connsiteY16" fmla="*/ 6295 h 10000"/>
                <a:gd name="connsiteX17" fmla="*/ 7381 w 7385"/>
                <a:gd name="connsiteY17" fmla="*/ 6847 h 10000"/>
                <a:gd name="connsiteX18" fmla="*/ 7381 w 7385"/>
                <a:gd name="connsiteY18" fmla="*/ 7353 h 10000"/>
                <a:gd name="connsiteX19" fmla="*/ 7381 w 7385"/>
                <a:gd name="connsiteY19" fmla="*/ 7792 h 10000"/>
                <a:gd name="connsiteX20" fmla="*/ 7381 w 7385"/>
                <a:gd name="connsiteY20" fmla="*/ 9741 h 10000"/>
                <a:gd name="connsiteX21" fmla="*/ 7385 w 7385"/>
                <a:gd name="connsiteY21" fmla="*/ 9992 h 10000"/>
                <a:gd name="connsiteX22" fmla="*/ 4553 w 7385"/>
                <a:gd name="connsiteY22" fmla="*/ 10000 h 10000"/>
                <a:gd name="connsiteX23" fmla="*/ 4553 w 7385"/>
                <a:gd name="connsiteY23" fmla="*/ 10000 h 10000"/>
                <a:gd name="connsiteX24" fmla="*/ 4546 w 7385"/>
                <a:gd name="connsiteY24" fmla="*/ 9988 h 10000"/>
                <a:gd name="connsiteX25" fmla="*/ 4537 w 7385"/>
                <a:gd name="connsiteY25" fmla="*/ 9977 h 10000"/>
                <a:gd name="connsiteX26" fmla="*/ 4128 w 7385"/>
                <a:gd name="connsiteY26" fmla="*/ 9965 h 10000"/>
                <a:gd name="connsiteX27" fmla="*/ 3686 w 7385"/>
                <a:gd name="connsiteY27" fmla="*/ 9965 h 10000"/>
                <a:gd name="connsiteX28" fmla="*/ 3253 w 7385"/>
                <a:gd name="connsiteY28" fmla="*/ 9932 h 10000"/>
                <a:gd name="connsiteX29" fmla="*/ 2844 w 7385"/>
                <a:gd name="connsiteY29" fmla="*/ 9829 h 10000"/>
                <a:gd name="connsiteX30" fmla="*/ 2444 w 7385"/>
                <a:gd name="connsiteY30" fmla="*/ 9673 h 10000"/>
                <a:gd name="connsiteX31" fmla="*/ 2061 w 7385"/>
                <a:gd name="connsiteY31" fmla="*/ 9459 h 10000"/>
                <a:gd name="connsiteX32" fmla="*/ 1710 w 7385"/>
                <a:gd name="connsiteY32" fmla="*/ 9189 h 10000"/>
                <a:gd name="connsiteX33" fmla="*/ 1376 w 7385"/>
                <a:gd name="connsiteY33" fmla="*/ 8872 h 10000"/>
                <a:gd name="connsiteX34" fmla="*/ 1076 w 7385"/>
                <a:gd name="connsiteY34" fmla="*/ 8502 h 10000"/>
                <a:gd name="connsiteX35" fmla="*/ 809 w 7385"/>
                <a:gd name="connsiteY35" fmla="*/ 8096 h 10000"/>
                <a:gd name="connsiteX36" fmla="*/ 576 w 7385"/>
                <a:gd name="connsiteY36" fmla="*/ 7658 h 10000"/>
                <a:gd name="connsiteX37" fmla="*/ 375 w 7385"/>
                <a:gd name="connsiteY37" fmla="*/ 7172 h 10000"/>
                <a:gd name="connsiteX38" fmla="*/ 209 w 7385"/>
                <a:gd name="connsiteY38" fmla="*/ 6666 h 10000"/>
                <a:gd name="connsiteX39" fmla="*/ 92 w 7385"/>
                <a:gd name="connsiteY39" fmla="*/ 6126 h 10000"/>
                <a:gd name="connsiteX40" fmla="*/ 26 w 7385"/>
                <a:gd name="connsiteY40" fmla="*/ 5562 h 10000"/>
                <a:gd name="connsiteX41" fmla="*/ 0 w 7385"/>
                <a:gd name="connsiteY41" fmla="*/ 4988 h 10000"/>
                <a:gd name="connsiteX42" fmla="*/ 26 w 7385"/>
                <a:gd name="connsiteY42" fmla="*/ 4403 h 10000"/>
                <a:gd name="connsiteX43" fmla="*/ 92 w 7385"/>
                <a:gd name="connsiteY43" fmla="*/ 3839 h 10000"/>
                <a:gd name="connsiteX44" fmla="*/ 209 w 7385"/>
                <a:gd name="connsiteY44" fmla="*/ 3298 h 10000"/>
                <a:gd name="connsiteX45" fmla="*/ 375 w 7385"/>
                <a:gd name="connsiteY45" fmla="*/ 2792 h 10000"/>
                <a:gd name="connsiteX46" fmla="*/ 576 w 7385"/>
                <a:gd name="connsiteY46" fmla="*/ 2318 h 10000"/>
                <a:gd name="connsiteX47" fmla="*/ 809 w 7385"/>
                <a:gd name="connsiteY47" fmla="*/ 1869 h 10000"/>
                <a:gd name="connsiteX48" fmla="*/ 1076 w 7385"/>
                <a:gd name="connsiteY48" fmla="*/ 1464 h 10000"/>
                <a:gd name="connsiteX49" fmla="*/ 1376 w 7385"/>
                <a:gd name="connsiteY49" fmla="*/ 1091 h 10000"/>
                <a:gd name="connsiteX50" fmla="*/ 1710 w 7385"/>
                <a:gd name="connsiteY50" fmla="*/ 776 h 10000"/>
                <a:gd name="connsiteX51" fmla="*/ 2061 w 7385"/>
                <a:gd name="connsiteY51" fmla="*/ 506 h 10000"/>
                <a:gd name="connsiteX52" fmla="*/ 2444 w 7385"/>
                <a:gd name="connsiteY52" fmla="*/ 292 h 10000"/>
                <a:gd name="connsiteX53" fmla="*/ 2844 w 7385"/>
                <a:gd name="connsiteY53" fmla="*/ 134 h 10000"/>
                <a:gd name="connsiteX54" fmla="*/ 3253 w 7385"/>
                <a:gd name="connsiteY54" fmla="*/ 33 h 10000"/>
                <a:gd name="connsiteX55" fmla="*/ 3686 w 7385"/>
                <a:gd name="connsiteY5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385" h="1000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chemeClr val="bg1">
                <a:lumMod val="65000"/>
              </a:schemeClr>
            </a:solidFill>
            <a:ln w="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64" name="Straight Connector 63">
              <a:extLst>
                <a:ext uri="{FF2B5EF4-FFF2-40B4-BE49-F238E27FC236}">
                  <a16:creationId xmlns:a16="http://schemas.microsoft.com/office/drawing/2014/main" id="{F415109E-0846-AE45-B5EA-E17C0795D86A}"/>
                </a:ext>
              </a:extLst>
            </p:cNvPr>
            <p:cNvCxnSpPr/>
            <p:nvPr/>
          </p:nvCxnSpPr>
          <p:spPr>
            <a:xfrm>
              <a:off x="4266993" y="4549735"/>
              <a:ext cx="1281499" cy="0"/>
            </a:xfrm>
            <a:prstGeom prst="line">
              <a:avLst/>
            </a:prstGeom>
            <a:grpFill/>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EABF513D-FE6F-C74D-98D6-5B768DA21244}"/>
              </a:ext>
            </a:extLst>
          </p:cNvPr>
          <p:cNvGrpSpPr/>
          <p:nvPr/>
        </p:nvGrpSpPr>
        <p:grpSpPr>
          <a:xfrm>
            <a:off x="1707302" y="3895656"/>
            <a:ext cx="2716488" cy="975441"/>
            <a:chOff x="2596540" y="4354454"/>
            <a:chExt cx="2217514" cy="975441"/>
          </a:xfrm>
        </p:grpSpPr>
        <p:sp>
          <p:nvSpPr>
            <p:cNvPr id="66" name="Freeform 65">
              <a:extLst>
                <a:ext uri="{FF2B5EF4-FFF2-40B4-BE49-F238E27FC236}">
                  <a16:creationId xmlns:a16="http://schemas.microsoft.com/office/drawing/2014/main" id="{388EACC8-393D-5C46-93BD-86E197514B27}"/>
                </a:ext>
              </a:extLst>
            </p:cNvPr>
            <p:cNvSpPr>
              <a:spLocks/>
            </p:cNvSpPr>
            <p:nvPr/>
          </p:nvSpPr>
          <p:spPr bwMode="auto">
            <a:xfrm>
              <a:off x="2596540" y="4354454"/>
              <a:ext cx="972728" cy="975441"/>
            </a:xfrm>
            <a:custGeom>
              <a:avLst/>
              <a:gdLst>
                <a:gd name="T0" fmla="*/ 2860 w 7759"/>
                <a:gd name="T1" fmla="*/ 0 h 5746"/>
                <a:gd name="T2" fmla="*/ 3197 w 7759"/>
                <a:gd name="T3" fmla="*/ 19 h 5746"/>
                <a:gd name="T4" fmla="*/ 3514 w 7759"/>
                <a:gd name="T5" fmla="*/ 77 h 5746"/>
                <a:gd name="T6" fmla="*/ 3824 w 7759"/>
                <a:gd name="T7" fmla="*/ 168 h 5746"/>
                <a:gd name="T8" fmla="*/ 4122 w 7759"/>
                <a:gd name="T9" fmla="*/ 291 h 5746"/>
                <a:gd name="T10" fmla="*/ 4394 w 7759"/>
                <a:gd name="T11" fmla="*/ 446 h 5746"/>
                <a:gd name="T12" fmla="*/ 4653 w 7759"/>
                <a:gd name="T13" fmla="*/ 627 h 5746"/>
                <a:gd name="T14" fmla="*/ 4886 w 7759"/>
                <a:gd name="T15" fmla="*/ 841 h 5746"/>
                <a:gd name="T16" fmla="*/ 5093 w 7759"/>
                <a:gd name="T17" fmla="*/ 1074 h 5746"/>
                <a:gd name="T18" fmla="*/ 5274 w 7759"/>
                <a:gd name="T19" fmla="*/ 1332 h 5746"/>
                <a:gd name="T20" fmla="*/ 5429 w 7759"/>
                <a:gd name="T21" fmla="*/ 1604 h 5746"/>
                <a:gd name="T22" fmla="*/ 5559 w 7759"/>
                <a:gd name="T23" fmla="*/ 1895 h 5746"/>
                <a:gd name="T24" fmla="*/ 5649 w 7759"/>
                <a:gd name="T25" fmla="*/ 2206 h 5746"/>
                <a:gd name="T26" fmla="*/ 5701 w 7759"/>
                <a:gd name="T27" fmla="*/ 2530 h 5746"/>
                <a:gd name="T28" fmla="*/ 5720 w 7759"/>
                <a:gd name="T29" fmla="*/ 2866 h 5746"/>
                <a:gd name="T30" fmla="*/ 5727 w 7759"/>
                <a:gd name="T31" fmla="*/ 3261 h 5746"/>
                <a:gd name="T32" fmla="*/ 5727 w 7759"/>
                <a:gd name="T33" fmla="*/ 3617 h 5746"/>
                <a:gd name="T34" fmla="*/ 5727 w 7759"/>
                <a:gd name="T35" fmla="*/ 3934 h 5746"/>
                <a:gd name="T36" fmla="*/ 5727 w 7759"/>
                <a:gd name="T37" fmla="*/ 4225 h 5746"/>
                <a:gd name="T38" fmla="*/ 5727 w 7759"/>
                <a:gd name="T39" fmla="*/ 4477 h 5746"/>
                <a:gd name="T40" fmla="*/ 5727 w 7759"/>
                <a:gd name="T41" fmla="*/ 5597 h 5746"/>
                <a:gd name="T42" fmla="*/ 7759 w 7759"/>
                <a:gd name="T43" fmla="*/ 5597 h 5746"/>
                <a:gd name="T44" fmla="*/ 7759 w 7759"/>
                <a:gd name="T45" fmla="*/ 5746 h 5746"/>
                <a:gd name="T46" fmla="*/ 3533 w 7759"/>
                <a:gd name="T47" fmla="*/ 5746 h 5746"/>
                <a:gd name="T48" fmla="*/ 3533 w 7759"/>
                <a:gd name="T49" fmla="*/ 5746 h 5746"/>
                <a:gd name="T50" fmla="*/ 3527 w 7759"/>
                <a:gd name="T51" fmla="*/ 5739 h 5746"/>
                <a:gd name="T52" fmla="*/ 3520 w 7759"/>
                <a:gd name="T53" fmla="*/ 5733 h 5746"/>
                <a:gd name="T54" fmla="*/ 3203 w 7759"/>
                <a:gd name="T55" fmla="*/ 5726 h 5746"/>
                <a:gd name="T56" fmla="*/ 2860 w 7759"/>
                <a:gd name="T57" fmla="*/ 5726 h 5746"/>
                <a:gd name="T58" fmla="*/ 2524 w 7759"/>
                <a:gd name="T59" fmla="*/ 5707 h 5746"/>
                <a:gd name="T60" fmla="*/ 2207 w 7759"/>
                <a:gd name="T61" fmla="*/ 5648 h 5746"/>
                <a:gd name="T62" fmla="*/ 1896 w 7759"/>
                <a:gd name="T63" fmla="*/ 5558 h 5746"/>
                <a:gd name="T64" fmla="*/ 1599 w 7759"/>
                <a:gd name="T65" fmla="*/ 5435 h 5746"/>
                <a:gd name="T66" fmla="*/ 1327 w 7759"/>
                <a:gd name="T67" fmla="*/ 5280 h 5746"/>
                <a:gd name="T68" fmla="*/ 1068 w 7759"/>
                <a:gd name="T69" fmla="*/ 5098 h 5746"/>
                <a:gd name="T70" fmla="*/ 835 w 7759"/>
                <a:gd name="T71" fmla="*/ 4885 h 5746"/>
                <a:gd name="T72" fmla="*/ 628 w 7759"/>
                <a:gd name="T73" fmla="*/ 4652 h 5746"/>
                <a:gd name="T74" fmla="*/ 447 w 7759"/>
                <a:gd name="T75" fmla="*/ 4400 h 5746"/>
                <a:gd name="T76" fmla="*/ 291 w 7759"/>
                <a:gd name="T77" fmla="*/ 4121 h 5746"/>
                <a:gd name="T78" fmla="*/ 162 w 7759"/>
                <a:gd name="T79" fmla="*/ 3830 h 5746"/>
                <a:gd name="T80" fmla="*/ 71 w 7759"/>
                <a:gd name="T81" fmla="*/ 3520 h 5746"/>
                <a:gd name="T82" fmla="*/ 20 w 7759"/>
                <a:gd name="T83" fmla="*/ 3196 h 5746"/>
                <a:gd name="T84" fmla="*/ 0 w 7759"/>
                <a:gd name="T85" fmla="*/ 2866 h 5746"/>
                <a:gd name="T86" fmla="*/ 20 w 7759"/>
                <a:gd name="T87" fmla="*/ 2530 h 5746"/>
                <a:gd name="T88" fmla="*/ 71 w 7759"/>
                <a:gd name="T89" fmla="*/ 2206 h 5746"/>
                <a:gd name="T90" fmla="*/ 162 w 7759"/>
                <a:gd name="T91" fmla="*/ 1895 h 5746"/>
                <a:gd name="T92" fmla="*/ 291 w 7759"/>
                <a:gd name="T93" fmla="*/ 1604 h 5746"/>
                <a:gd name="T94" fmla="*/ 447 w 7759"/>
                <a:gd name="T95" fmla="*/ 1332 h 5746"/>
                <a:gd name="T96" fmla="*/ 628 w 7759"/>
                <a:gd name="T97" fmla="*/ 1074 h 5746"/>
                <a:gd name="T98" fmla="*/ 835 w 7759"/>
                <a:gd name="T99" fmla="*/ 841 h 5746"/>
                <a:gd name="T100" fmla="*/ 1068 w 7759"/>
                <a:gd name="T101" fmla="*/ 627 h 5746"/>
                <a:gd name="T102" fmla="*/ 1327 w 7759"/>
                <a:gd name="T103" fmla="*/ 446 h 5746"/>
                <a:gd name="T104" fmla="*/ 1599 w 7759"/>
                <a:gd name="T105" fmla="*/ 291 h 5746"/>
                <a:gd name="T106" fmla="*/ 1896 w 7759"/>
                <a:gd name="T107" fmla="*/ 168 h 5746"/>
                <a:gd name="T108" fmla="*/ 2207 w 7759"/>
                <a:gd name="T109" fmla="*/ 77 h 5746"/>
                <a:gd name="T110" fmla="*/ 2524 w 7759"/>
                <a:gd name="T111" fmla="*/ 19 h 5746"/>
                <a:gd name="T112" fmla="*/ 2860 w 7759"/>
                <a:gd name="T113" fmla="*/ 0 h 5746"/>
                <a:gd name="connsiteX0" fmla="*/ 3686 w 10000"/>
                <a:gd name="connsiteY0" fmla="*/ 0 h 10000"/>
                <a:gd name="connsiteX1" fmla="*/ 4120 w 10000"/>
                <a:gd name="connsiteY1" fmla="*/ 33 h 10000"/>
                <a:gd name="connsiteX2" fmla="*/ 4529 w 10000"/>
                <a:gd name="connsiteY2" fmla="*/ 134 h 10000"/>
                <a:gd name="connsiteX3" fmla="*/ 4928 w 10000"/>
                <a:gd name="connsiteY3" fmla="*/ 292 h 10000"/>
                <a:gd name="connsiteX4" fmla="*/ 5313 w 10000"/>
                <a:gd name="connsiteY4" fmla="*/ 506 h 10000"/>
                <a:gd name="connsiteX5" fmla="*/ 5663 w 10000"/>
                <a:gd name="connsiteY5" fmla="*/ 776 h 10000"/>
                <a:gd name="connsiteX6" fmla="*/ 5997 w 10000"/>
                <a:gd name="connsiteY6" fmla="*/ 1091 h 10000"/>
                <a:gd name="connsiteX7" fmla="*/ 6297 w 10000"/>
                <a:gd name="connsiteY7" fmla="*/ 1464 h 10000"/>
                <a:gd name="connsiteX8" fmla="*/ 6564 w 10000"/>
                <a:gd name="connsiteY8" fmla="*/ 1869 h 10000"/>
                <a:gd name="connsiteX9" fmla="*/ 6797 w 10000"/>
                <a:gd name="connsiteY9" fmla="*/ 2318 h 10000"/>
                <a:gd name="connsiteX10" fmla="*/ 6997 w 10000"/>
                <a:gd name="connsiteY10" fmla="*/ 2792 h 10000"/>
                <a:gd name="connsiteX11" fmla="*/ 7165 w 10000"/>
                <a:gd name="connsiteY11" fmla="*/ 3298 h 10000"/>
                <a:gd name="connsiteX12" fmla="*/ 7281 w 10000"/>
                <a:gd name="connsiteY12" fmla="*/ 3839 h 10000"/>
                <a:gd name="connsiteX13" fmla="*/ 7348 w 10000"/>
                <a:gd name="connsiteY13" fmla="*/ 4403 h 10000"/>
                <a:gd name="connsiteX14" fmla="*/ 7372 w 10000"/>
                <a:gd name="connsiteY14" fmla="*/ 4988 h 10000"/>
                <a:gd name="connsiteX15" fmla="*/ 7381 w 10000"/>
                <a:gd name="connsiteY15" fmla="*/ 5675 h 10000"/>
                <a:gd name="connsiteX16" fmla="*/ 7381 w 10000"/>
                <a:gd name="connsiteY16" fmla="*/ 6295 h 10000"/>
                <a:gd name="connsiteX17" fmla="*/ 7381 w 10000"/>
                <a:gd name="connsiteY17" fmla="*/ 6847 h 10000"/>
                <a:gd name="connsiteX18" fmla="*/ 7381 w 10000"/>
                <a:gd name="connsiteY18" fmla="*/ 7353 h 10000"/>
                <a:gd name="connsiteX19" fmla="*/ 7381 w 10000"/>
                <a:gd name="connsiteY19" fmla="*/ 7792 h 10000"/>
                <a:gd name="connsiteX20" fmla="*/ 7381 w 10000"/>
                <a:gd name="connsiteY20" fmla="*/ 9741 h 10000"/>
                <a:gd name="connsiteX21" fmla="*/ 10000 w 10000"/>
                <a:gd name="connsiteY21" fmla="*/ 10000 h 10000"/>
                <a:gd name="connsiteX22" fmla="*/ 4553 w 10000"/>
                <a:gd name="connsiteY22" fmla="*/ 10000 h 10000"/>
                <a:gd name="connsiteX23" fmla="*/ 4553 w 10000"/>
                <a:gd name="connsiteY23" fmla="*/ 10000 h 10000"/>
                <a:gd name="connsiteX24" fmla="*/ 4546 w 10000"/>
                <a:gd name="connsiteY24" fmla="*/ 9988 h 10000"/>
                <a:gd name="connsiteX25" fmla="*/ 4537 w 10000"/>
                <a:gd name="connsiteY25" fmla="*/ 9977 h 10000"/>
                <a:gd name="connsiteX26" fmla="*/ 4128 w 10000"/>
                <a:gd name="connsiteY26" fmla="*/ 9965 h 10000"/>
                <a:gd name="connsiteX27" fmla="*/ 3686 w 10000"/>
                <a:gd name="connsiteY27" fmla="*/ 9965 h 10000"/>
                <a:gd name="connsiteX28" fmla="*/ 3253 w 10000"/>
                <a:gd name="connsiteY28" fmla="*/ 9932 h 10000"/>
                <a:gd name="connsiteX29" fmla="*/ 2844 w 10000"/>
                <a:gd name="connsiteY29" fmla="*/ 9829 h 10000"/>
                <a:gd name="connsiteX30" fmla="*/ 2444 w 10000"/>
                <a:gd name="connsiteY30" fmla="*/ 9673 h 10000"/>
                <a:gd name="connsiteX31" fmla="*/ 2061 w 10000"/>
                <a:gd name="connsiteY31" fmla="*/ 9459 h 10000"/>
                <a:gd name="connsiteX32" fmla="*/ 1710 w 10000"/>
                <a:gd name="connsiteY32" fmla="*/ 9189 h 10000"/>
                <a:gd name="connsiteX33" fmla="*/ 1376 w 10000"/>
                <a:gd name="connsiteY33" fmla="*/ 8872 h 10000"/>
                <a:gd name="connsiteX34" fmla="*/ 1076 w 10000"/>
                <a:gd name="connsiteY34" fmla="*/ 8502 h 10000"/>
                <a:gd name="connsiteX35" fmla="*/ 809 w 10000"/>
                <a:gd name="connsiteY35" fmla="*/ 8096 h 10000"/>
                <a:gd name="connsiteX36" fmla="*/ 576 w 10000"/>
                <a:gd name="connsiteY36" fmla="*/ 7658 h 10000"/>
                <a:gd name="connsiteX37" fmla="*/ 375 w 10000"/>
                <a:gd name="connsiteY37" fmla="*/ 7172 h 10000"/>
                <a:gd name="connsiteX38" fmla="*/ 209 w 10000"/>
                <a:gd name="connsiteY38" fmla="*/ 6666 h 10000"/>
                <a:gd name="connsiteX39" fmla="*/ 92 w 10000"/>
                <a:gd name="connsiteY39" fmla="*/ 6126 h 10000"/>
                <a:gd name="connsiteX40" fmla="*/ 26 w 10000"/>
                <a:gd name="connsiteY40" fmla="*/ 5562 h 10000"/>
                <a:gd name="connsiteX41" fmla="*/ 0 w 10000"/>
                <a:gd name="connsiteY41" fmla="*/ 4988 h 10000"/>
                <a:gd name="connsiteX42" fmla="*/ 26 w 10000"/>
                <a:gd name="connsiteY42" fmla="*/ 4403 h 10000"/>
                <a:gd name="connsiteX43" fmla="*/ 92 w 10000"/>
                <a:gd name="connsiteY43" fmla="*/ 3839 h 10000"/>
                <a:gd name="connsiteX44" fmla="*/ 209 w 10000"/>
                <a:gd name="connsiteY44" fmla="*/ 3298 h 10000"/>
                <a:gd name="connsiteX45" fmla="*/ 375 w 10000"/>
                <a:gd name="connsiteY45" fmla="*/ 2792 h 10000"/>
                <a:gd name="connsiteX46" fmla="*/ 576 w 10000"/>
                <a:gd name="connsiteY46" fmla="*/ 2318 h 10000"/>
                <a:gd name="connsiteX47" fmla="*/ 809 w 10000"/>
                <a:gd name="connsiteY47" fmla="*/ 1869 h 10000"/>
                <a:gd name="connsiteX48" fmla="*/ 1076 w 10000"/>
                <a:gd name="connsiteY48" fmla="*/ 1464 h 10000"/>
                <a:gd name="connsiteX49" fmla="*/ 1376 w 10000"/>
                <a:gd name="connsiteY49" fmla="*/ 1091 h 10000"/>
                <a:gd name="connsiteX50" fmla="*/ 1710 w 10000"/>
                <a:gd name="connsiteY50" fmla="*/ 776 h 10000"/>
                <a:gd name="connsiteX51" fmla="*/ 2061 w 10000"/>
                <a:gd name="connsiteY51" fmla="*/ 506 h 10000"/>
                <a:gd name="connsiteX52" fmla="*/ 2444 w 10000"/>
                <a:gd name="connsiteY52" fmla="*/ 292 h 10000"/>
                <a:gd name="connsiteX53" fmla="*/ 2844 w 10000"/>
                <a:gd name="connsiteY53" fmla="*/ 134 h 10000"/>
                <a:gd name="connsiteX54" fmla="*/ 3253 w 10000"/>
                <a:gd name="connsiteY54" fmla="*/ 33 h 10000"/>
                <a:gd name="connsiteX55" fmla="*/ 3686 w 10000"/>
                <a:gd name="connsiteY55" fmla="*/ 0 h 10000"/>
                <a:gd name="connsiteX0" fmla="*/ 3686 w 10000"/>
                <a:gd name="connsiteY0" fmla="*/ 0 h 10000"/>
                <a:gd name="connsiteX1" fmla="*/ 4120 w 10000"/>
                <a:gd name="connsiteY1" fmla="*/ 33 h 10000"/>
                <a:gd name="connsiteX2" fmla="*/ 4529 w 10000"/>
                <a:gd name="connsiteY2" fmla="*/ 134 h 10000"/>
                <a:gd name="connsiteX3" fmla="*/ 4928 w 10000"/>
                <a:gd name="connsiteY3" fmla="*/ 292 h 10000"/>
                <a:gd name="connsiteX4" fmla="*/ 5313 w 10000"/>
                <a:gd name="connsiteY4" fmla="*/ 506 h 10000"/>
                <a:gd name="connsiteX5" fmla="*/ 5663 w 10000"/>
                <a:gd name="connsiteY5" fmla="*/ 776 h 10000"/>
                <a:gd name="connsiteX6" fmla="*/ 5997 w 10000"/>
                <a:gd name="connsiteY6" fmla="*/ 1091 h 10000"/>
                <a:gd name="connsiteX7" fmla="*/ 6297 w 10000"/>
                <a:gd name="connsiteY7" fmla="*/ 1464 h 10000"/>
                <a:gd name="connsiteX8" fmla="*/ 6564 w 10000"/>
                <a:gd name="connsiteY8" fmla="*/ 1869 h 10000"/>
                <a:gd name="connsiteX9" fmla="*/ 6797 w 10000"/>
                <a:gd name="connsiteY9" fmla="*/ 2318 h 10000"/>
                <a:gd name="connsiteX10" fmla="*/ 6997 w 10000"/>
                <a:gd name="connsiteY10" fmla="*/ 2792 h 10000"/>
                <a:gd name="connsiteX11" fmla="*/ 7165 w 10000"/>
                <a:gd name="connsiteY11" fmla="*/ 3298 h 10000"/>
                <a:gd name="connsiteX12" fmla="*/ 7281 w 10000"/>
                <a:gd name="connsiteY12" fmla="*/ 3839 h 10000"/>
                <a:gd name="connsiteX13" fmla="*/ 7348 w 10000"/>
                <a:gd name="connsiteY13" fmla="*/ 4403 h 10000"/>
                <a:gd name="connsiteX14" fmla="*/ 7372 w 10000"/>
                <a:gd name="connsiteY14" fmla="*/ 4988 h 10000"/>
                <a:gd name="connsiteX15" fmla="*/ 7381 w 10000"/>
                <a:gd name="connsiteY15" fmla="*/ 5675 h 10000"/>
                <a:gd name="connsiteX16" fmla="*/ 7381 w 10000"/>
                <a:gd name="connsiteY16" fmla="*/ 6295 h 10000"/>
                <a:gd name="connsiteX17" fmla="*/ 7381 w 10000"/>
                <a:gd name="connsiteY17" fmla="*/ 6847 h 10000"/>
                <a:gd name="connsiteX18" fmla="*/ 7381 w 10000"/>
                <a:gd name="connsiteY18" fmla="*/ 7353 h 10000"/>
                <a:gd name="connsiteX19" fmla="*/ 7381 w 10000"/>
                <a:gd name="connsiteY19" fmla="*/ 7792 h 10000"/>
                <a:gd name="connsiteX20" fmla="*/ 7381 w 10000"/>
                <a:gd name="connsiteY20" fmla="*/ 9741 h 10000"/>
                <a:gd name="connsiteX21" fmla="*/ 10000 w 10000"/>
                <a:gd name="connsiteY21" fmla="*/ 10000 h 10000"/>
                <a:gd name="connsiteX22" fmla="*/ 7385 w 10000"/>
                <a:gd name="connsiteY22" fmla="*/ 9992 h 10000"/>
                <a:gd name="connsiteX23" fmla="*/ 4553 w 10000"/>
                <a:gd name="connsiteY23" fmla="*/ 10000 h 10000"/>
                <a:gd name="connsiteX24" fmla="*/ 4553 w 10000"/>
                <a:gd name="connsiteY24" fmla="*/ 10000 h 10000"/>
                <a:gd name="connsiteX25" fmla="*/ 4546 w 10000"/>
                <a:gd name="connsiteY25" fmla="*/ 9988 h 10000"/>
                <a:gd name="connsiteX26" fmla="*/ 4537 w 10000"/>
                <a:gd name="connsiteY26" fmla="*/ 9977 h 10000"/>
                <a:gd name="connsiteX27" fmla="*/ 4128 w 10000"/>
                <a:gd name="connsiteY27" fmla="*/ 9965 h 10000"/>
                <a:gd name="connsiteX28" fmla="*/ 3686 w 10000"/>
                <a:gd name="connsiteY28" fmla="*/ 9965 h 10000"/>
                <a:gd name="connsiteX29" fmla="*/ 3253 w 10000"/>
                <a:gd name="connsiteY29" fmla="*/ 9932 h 10000"/>
                <a:gd name="connsiteX30" fmla="*/ 2844 w 10000"/>
                <a:gd name="connsiteY30" fmla="*/ 9829 h 10000"/>
                <a:gd name="connsiteX31" fmla="*/ 2444 w 10000"/>
                <a:gd name="connsiteY31" fmla="*/ 9673 h 10000"/>
                <a:gd name="connsiteX32" fmla="*/ 2061 w 10000"/>
                <a:gd name="connsiteY32" fmla="*/ 9459 h 10000"/>
                <a:gd name="connsiteX33" fmla="*/ 1710 w 10000"/>
                <a:gd name="connsiteY33" fmla="*/ 9189 h 10000"/>
                <a:gd name="connsiteX34" fmla="*/ 1376 w 10000"/>
                <a:gd name="connsiteY34" fmla="*/ 8872 h 10000"/>
                <a:gd name="connsiteX35" fmla="*/ 1076 w 10000"/>
                <a:gd name="connsiteY35" fmla="*/ 8502 h 10000"/>
                <a:gd name="connsiteX36" fmla="*/ 809 w 10000"/>
                <a:gd name="connsiteY36" fmla="*/ 8096 h 10000"/>
                <a:gd name="connsiteX37" fmla="*/ 576 w 10000"/>
                <a:gd name="connsiteY37" fmla="*/ 7658 h 10000"/>
                <a:gd name="connsiteX38" fmla="*/ 375 w 10000"/>
                <a:gd name="connsiteY38" fmla="*/ 7172 h 10000"/>
                <a:gd name="connsiteX39" fmla="*/ 209 w 10000"/>
                <a:gd name="connsiteY39" fmla="*/ 6666 h 10000"/>
                <a:gd name="connsiteX40" fmla="*/ 92 w 10000"/>
                <a:gd name="connsiteY40" fmla="*/ 6126 h 10000"/>
                <a:gd name="connsiteX41" fmla="*/ 26 w 10000"/>
                <a:gd name="connsiteY41" fmla="*/ 5562 h 10000"/>
                <a:gd name="connsiteX42" fmla="*/ 0 w 10000"/>
                <a:gd name="connsiteY42" fmla="*/ 4988 h 10000"/>
                <a:gd name="connsiteX43" fmla="*/ 26 w 10000"/>
                <a:gd name="connsiteY43" fmla="*/ 4403 h 10000"/>
                <a:gd name="connsiteX44" fmla="*/ 92 w 10000"/>
                <a:gd name="connsiteY44" fmla="*/ 3839 h 10000"/>
                <a:gd name="connsiteX45" fmla="*/ 209 w 10000"/>
                <a:gd name="connsiteY45" fmla="*/ 3298 h 10000"/>
                <a:gd name="connsiteX46" fmla="*/ 375 w 10000"/>
                <a:gd name="connsiteY46" fmla="*/ 2792 h 10000"/>
                <a:gd name="connsiteX47" fmla="*/ 576 w 10000"/>
                <a:gd name="connsiteY47" fmla="*/ 2318 h 10000"/>
                <a:gd name="connsiteX48" fmla="*/ 809 w 10000"/>
                <a:gd name="connsiteY48" fmla="*/ 1869 h 10000"/>
                <a:gd name="connsiteX49" fmla="*/ 1076 w 10000"/>
                <a:gd name="connsiteY49" fmla="*/ 1464 h 10000"/>
                <a:gd name="connsiteX50" fmla="*/ 1376 w 10000"/>
                <a:gd name="connsiteY50" fmla="*/ 1091 h 10000"/>
                <a:gd name="connsiteX51" fmla="*/ 1710 w 10000"/>
                <a:gd name="connsiteY51" fmla="*/ 776 h 10000"/>
                <a:gd name="connsiteX52" fmla="*/ 2061 w 10000"/>
                <a:gd name="connsiteY52" fmla="*/ 506 h 10000"/>
                <a:gd name="connsiteX53" fmla="*/ 2444 w 10000"/>
                <a:gd name="connsiteY53" fmla="*/ 292 h 10000"/>
                <a:gd name="connsiteX54" fmla="*/ 2844 w 10000"/>
                <a:gd name="connsiteY54" fmla="*/ 134 h 10000"/>
                <a:gd name="connsiteX55" fmla="*/ 3253 w 10000"/>
                <a:gd name="connsiteY55" fmla="*/ 33 h 10000"/>
                <a:gd name="connsiteX56" fmla="*/ 3686 w 10000"/>
                <a:gd name="connsiteY56" fmla="*/ 0 h 10000"/>
                <a:gd name="connsiteX0" fmla="*/ 3686 w 7385"/>
                <a:gd name="connsiteY0" fmla="*/ 0 h 10000"/>
                <a:gd name="connsiteX1" fmla="*/ 4120 w 7385"/>
                <a:gd name="connsiteY1" fmla="*/ 33 h 10000"/>
                <a:gd name="connsiteX2" fmla="*/ 4529 w 7385"/>
                <a:gd name="connsiteY2" fmla="*/ 134 h 10000"/>
                <a:gd name="connsiteX3" fmla="*/ 4928 w 7385"/>
                <a:gd name="connsiteY3" fmla="*/ 292 h 10000"/>
                <a:gd name="connsiteX4" fmla="*/ 5313 w 7385"/>
                <a:gd name="connsiteY4" fmla="*/ 506 h 10000"/>
                <a:gd name="connsiteX5" fmla="*/ 5663 w 7385"/>
                <a:gd name="connsiteY5" fmla="*/ 776 h 10000"/>
                <a:gd name="connsiteX6" fmla="*/ 5997 w 7385"/>
                <a:gd name="connsiteY6" fmla="*/ 1091 h 10000"/>
                <a:gd name="connsiteX7" fmla="*/ 6297 w 7385"/>
                <a:gd name="connsiteY7" fmla="*/ 1464 h 10000"/>
                <a:gd name="connsiteX8" fmla="*/ 6564 w 7385"/>
                <a:gd name="connsiteY8" fmla="*/ 1869 h 10000"/>
                <a:gd name="connsiteX9" fmla="*/ 6797 w 7385"/>
                <a:gd name="connsiteY9" fmla="*/ 2318 h 10000"/>
                <a:gd name="connsiteX10" fmla="*/ 6997 w 7385"/>
                <a:gd name="connsiteY10" fmla="*/ 2792 h 10000"/>
                <a:gd name="connsiteX11" fmla="*/ 7165 w 7385"/>
                <a:gd name="connsiteY11" fmla="*/ 3298 h 10000"/>
                <a:gd name="connsiteX12" fmla="*/ 7281 w 7385"/>
                <a:gd name="connsiteY12" fmla="*/ 3839 h 10000"/>
                <a:gd name="connsiteX13" fmla="*/ 7348 w 7385"/>
                <a:gd name="connsiteY13" fmla="*/ 4403 h 10000"/>
                <a:gd name="connsiteX14" fmla="*/ 7372 w 7385"/>
                <a:gd name="connsiteY14" fmla="*/ 4988 h 10000"/>
                <a:gd name="connsiteX15" fmla="*/ 7381 w 7385"/>
                <a:gd name="connsiteY15" fmla="*/ 5675 h 10000"/>
                <a:gd name="connsiteX16" fmla="*/ 7381 w 7385"/>
                <a:gd name="connsiteY16" fmla="*/ 6295 h 10000"/>
                <a:gd name="connsiteX17" fmla="*/ 7381 w 7385"/>
                <a:gd name="connsiteY17" fmla="*/ 6847 h 10000"/>
                <a:gd name="connsiteX18" fmla="*/ 7381 w 7385"/>
                <a:gd name="connsiteY18" fmla="*/ 7353 h 10000"/>
                <a:gd name="connsiteX19" fmla="*/ 7381 w 7385"/>
                <a:gd name="connsiteY19" fmla="*/ 7792 h 10000"/>
                <a:gd name="connsiteX20" fmla="*/ 7381 w 7385"/>
                <a:gd name="connsiteY20" fmla="*/ 9741 h 10000"/>
                <a:gd name="connsiteX21" fmla="*/ 7385 w 7385"/>
                <a:gd name="connsiteY21" fmla="*/ 9992 h 10000"/>
                <a:gd name="connsiteX22" fmla="*/ 4553 w 7385"/>
                <a:gd name="connsiteY22" fmla="*/ 10000 h 10000"/>
                <a:gd name="connsiteX23" fmla="*/ 4553 w 7385"/>
                <a:gd name="connsiteY23" fmla="*/ 10000 h 10000"/>
                <a:gd name="connsiteX24" fmla="*/ 4546 w 7385"/>
                <a:gd name="connsiteY24" fmla="*/ 9988 h 10000"/>
                <a:gd name="connsiteX25" fmla="*/ 4537 w 7385"/>
                <a:gd name="connsiteY25" fmla="*/ 9977 h 10000"/>
                <a:gd name="connsiteX26" fmla="*/ 4128 w 7385"/>
                <a:gd name="connsiteY26" fmla="*/ 9965 h 10000"/>
                <a:gd name="connsiteX27" fmla="*/ 3686 w 7385"/>
                <a:gd name="connsiteY27" fmla="*/ 9965 h 10000"/>
                <a:gd name="connsiteX28" fmla="*/ 3253 w 7385"/>
                <a:gd name="connsiteY28" fmla="*/ 9932 h 10000"/>
                <a:gd name="connsiteX29" fmla="*/ 2844 w 7385"/>
                <a:gd name="connsiteY29" fmla="*/ 9829 h 10000"/>
                <a:gd name="connsiteX30" fmla="*/ 2444 w 7385"/>
                <a:gd name="connsiteY30" fmla="*/ 9673 h 10000"/>
                <a:gd name="connsiteX31" fmla="*/ 2061 w 7385"/>
                <a:gd name="connsiteY31" fmla="*/ 9459 h 10000"/>
                <a:gd name="connsiteX32" fmla="*/ 1710 w 7385"/>
                <a:gd name="connsiteY32" fmla="*/ 9189 h 10000"/>
                <a:gd name="connsiteX33" fmla="*/ 1376 w 7385"/>
                <a:gd name="connsiteY33" fmla="*/ 8872 h 10000"/>
                <a:gd name="connsiteX34" fmla="*/ 1076 w 7385"/>
                <a:gd name="connsiteY34" fmla="*/ 8502 h 10000"/>
                <a:gd name="connsiteX35" fmla="*/ 809 w 7385"/>
                <a:gd name="connsiteY35" fmla="*/ 8096 h 10000"/>
                <a:gd name="connsiteX36" fmla="*/ 576 w 7385"/>
                <a:gd name="connsiteY36" fmla="*/ 7658 h 10000"/>
                <a:gd name="connsiteX37" fmla="*/ 375 w 7385"/>
                <a:gd name="connsiteY37" fmla="*/ 7172 h 10000"/>
                <a:gd name="connsiteX38" fmla="*/ 209 w 7385"/>
                <a:gd name="connsiteY38" fmla="*/ 6666 h 10000"/>
                <a:gd name="connsiteX39" fmla="*/ 92 w 7385"/>
                <a:gd name="connsiteY39" fmla="*/ 6126 h 10000"/>
                <a:gd name="connsiteX40" fmla="*/ 26 w 7385"/>
                <a:gd name="connsiteY40" fmla="*/ 5562 h 10000"/>
                <a:gd name="connsiteX41" fmla="*/ 0 w 7385"/>
                <a:gd name="connsiteY41" fmla="*/ 4988 h 10000"/>
                <a:gd name="connsiteX42" fmla="*/ 26 w 7385"/>
                <a:gd name="connsiteY42" fmla="*/ 4403 h 10000"/>
                <a:gd name="connsiteX43" fmla="*/ 92 w 7385"/>
                <a:gd name="connsiteY43" fmla="*/ 3839 h 10000"/>
                <a:gd name="connsiteX44" fmla="*/ 209 w 7385"/>
                <a:gd name="connsiteY44" fmla="*/ 3298 h 10000"/>
                <a:gd name="connsiteX45" fmla="*/ 375 w 7385"/>
                <a:gd name="connsiteY45" fmla="*/ 2792 h 10000"/>
                <a:gd name="connsiteX46" fmla="*/ 576 w 7385"/>
                <a:gd name="connsiteY46" fmla="*/ 2318 h 10000"/>
                <a:gd name="connsiteX47" fmla="*/ 809 w 7385"/>
                <a:gd name="connsiteY47" fmla="*/ 1869 h 10000"/>
                <a:gd name="connsiteX48" fmla="*/ 1076 w 7385"/>
                <a:gd name="connsiteY48" fmla="*/ 1464 h 10000"/>
                <a:gd name="connsiteX49" fmla="*/ 1376 w 7385"/>
                <a:gd name="connsiteY49" fmla="*/ 1091 h 10000"/>
                <a:gd name="connsiteX50" fmla="*/ 1710 w 7385"/>
                <a:gd name="connsiteY50" fmla="*/ 776 h 10000"/>
                <a:gd name="connsiteX51" fmla="*/ 2061 w 7385"/>
                <a:gd name="connsiteY51" fmla="*/ 506 h 10000"/>
                <a:gd name="connsiteX52" fmla="*/ 2444 w 7385"/>
                <a:gd name="connsiteY52" fmla="*/ 292 h 10000"/>
                <a:gd name="connsiteX53" fmla="*/ 2844 w 7385"/>
                <a:gd name="connsiteY53" fmla="*/ 134 h 10000"/>
                <a:gd name="connsiteX54" fmla="*/ 3253 w 7385"/>
                <a:gd name="connsiteY54" fmla="*/ 33 h 10000"/>
                <a:gd name="connsiteX55" fmla="*/ 3686 w 7385"/>
                <a:gd name="connsiteY5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385" h="1000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chemeClr val="bg1">
                <a:lumMod val="50000"/>
              </a:schemeClr>
            </a:solidFill>
            <a:ln w="0">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cxnSp>
          <p:nvCxnSpPr>
            <p:cNvPr id="67" name="Straight Connector 66">
              <a:extLst>
                <a:ext uri="{FF2B5EF4-FFF2-40B4-BE49-F238E27FC236}">
                  <a16:creationId xmlns:a16="http://schemas.microsoft.com/office/drawing/2014/main" id="{557482BB-A14B-E647-97BA-6A971592D996}"/>
                </a:ext>
              </a:extLst>
            </p:cNvPr>
            <p:cNvCxnSpPr/>
            <p:nvPr/>
          </p:nvCxnSpPr>
          <p:spPr>
            <a:xfrm>
              <a:off x="3532555" y="5307007"/>
              <a:ext cx="1281499"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8" name="Rectangle 67">
            <a:extLst>
              <a:ext uri="{FF2B5EF4-FFF2-40B4-BE49-F238E27FC236}">
                <a16:creationId xmlns:a16="http://schemas.microsoft.com/office/drawing/2014/main" id="{F6B17295-625B-2648-8EE2-0236A65D884E}"/>
              </a:ext>
            </a:extLst>
          </p:cNvPr>
          <p:cNvSpPr/>
          <p:nvPr/>
        </p:nvSpPr>
        <p:spPr>
          <a:xfrm>
            <a:off x="5854547" y="426022"/>
            <a:ext cx="1088713" cy="369332"/>
          </a:xfrm>
          <a:prstGeom prst="rect">
            <a:avLst/>
          </a:prstGeom>
        </p:spPr>
        <p:txBody>
          <a:bodyPr wrap="square">
            <a:spAutoFit/>
          </a:bodyPr>
          <a:lstStyle/>
          <a:p>
            <a:pPr algn="ctr"/>
            <a:r>
              <a:rPr lang="en-IN" dirty="0" smtClean="0">
                <a:solidFill>
                  <a:schemeClr val="bg1"/>
                </a:solidFill>
                <a:latin typeface="+mj-lt"/>
                <a:cs typeface="Arial" pitchFamily="34" charset="0"/>
              </a:rPr>
              <a:t>Demo</a:t>
            </a:r>
            <a:endParaRPr lang="en-IN" dirty="0">
              <a:solidFill>
                <a:schemeClr val="bg1"/>
              </a:solidFill>
              <a:latin typeface="+mj-lt"/>
              <a:cs typeface="Arial" pitchFamily="34" charset="0"/>
            </a:endParaRPr>
          </a:p>
        </p:txBody>
      </p:sp>
      <p:sp>
        <p:nvSpPr>
          <p:cNvPr id="69" name="Rectangle 68">
            <a:extLst>
              <a:ext uri="{FF2B5EF4-FFF2-40B4-BE49-F238E27FC236}">
                <a16:creationId xmlns:a16="http://schemas.microsoft.com/office/drawing/2014/main" id="{205A99FA-7AE7-EC43-BCD3-9DF19F5606B1}"/>
              </a:ext>
            </a:extLst>
          </p:cNvPr>
          <p:cNvSpPr/>
          <p:nvPr/>
        </p:nvSpPr>
        <p:spPr>
          <a:xfrm>
            <a:off x="4960503" y="1516529"/>
            <a:ext cx="1088713" cy="369332"/>
          </a:xfrm>
          <a:prstGeom prst="rect">
            <a:avLst/>
          </a:prstGeom>
        </p:spPr>
        <p:txBody>
          <a:bodyPr wrap="square">
            <a:spAutoFit/>
          </a:bodyPr>
          <a:lstStyle/>
          <a:p>
            <a:pPr algn="ctr"/>
            <a:r>
              <a:rPr lang="en-IN" dirty="0" err="1" smtClean="0">
                <a:solidFill>
                  <a:schemeClr val="tx1">
                    <a:lumMod val="90000"/>
                    <a:lumOff val="10000"/>
                  </a:schemeClr>
                </a:solidFill>
                <a:latin typeface="+mj-lt"/>
                <a:cs typeface="Arial" pitchFamily="34" charset="0"/>
              </a:rPr>
              <a:t>Mindset</a:t>
            </a:r>
            <a:endParaRPr lang="en-IN" dirty="0">
              <a:solidFill>
                <a:schemeClr val="tx1">
                  <a:lumMod val="90000"/>
                  <a:lumOff val="10000"/>
                </a:schemeClr>
              </a:solidFill>
              <a:latin typeface="+mj-lt"/>
              <a:cs typeface="Arial" pitchFamily="34" charset="0"/>
            </a:endParaRPr>
          </a:p>
        </p:txBody>
      </p:sp>
      <p:sp>
        <p:nvSpPr>
          <p:cNvPr id="70" name="Rectangle 69">
            <a:extLst>
              <a:ext uri="{FF2B5EF4-FFF2-40B4-BE49-F238E27FC236}">
                <a16:creationId xmlns:a16="http://schemas.microsoft.com/office/drawing/2014/main" id="{D6BBC22E-2911-2846-85A6-0143CF2D73CA}"/>
              </a:ext>
            </a:extLst>
          </p:cNvPr>
          <p:cNvSpPr/>
          <p:nvPr/>
        </p:nvSpPr>
        <p:spPr>
          <a:xfrm>
            <a:off x="1413163" y="4260728"/>
            <a:ext cx="1768821" cy="323165"/>
          </a:xfrm>
          <a:prstGeom prst="rect">
            <a:avLst/>
          </a:prstGeom>
        </p:spPr>
        <p:txBody>
          <a:bodyPr wrap="square">
            <a:spAutoFit/>
          </a:bodyPr>
          <a:lstStyle/>
          <a:p>
            <a:pPr algn="ctr"/>
            <a:r>
              <a:rPr lang="en-IN" sz="1500" dirty="0" smtClean="0">
                <a:solidFill>
                  <a:schemeClr val="bg1"/>
                </a:solidFill>
                <a:latin typeface="+mj-lt"/>
                <a:cs typeface="Arial" pitchFamily="34" charset="0"/>
              </a:rPr>
              <a:t>Comprehend</a:t>
            </a:r>
            <a:endParaRPr lang="en-IN" sz="1500" dirty="0">
              <a:solidFill>
                <a:schemeClr val="bg1"/>
              </a:solidFill>
              <a:latin typeface="+mj-lt"/>
              <a:cs typeface="Arial" pitchFamily="34" charset="0"/>
            </a:endParaRPr>
          </a:p>
        </p:txBody>
      </p:sp>
      <p:sp>
        <p:nvSpPr>
          <p:cNvPr id="71" name="Rectangle 70">
            <a:extLst>
              <a:ext uri="{FF2B5EF4-FFF2-40B4-BE49-F238E27FC236}">
                <a16:creationId xmlns:a16="http://schemas.microsoft.com/office/drawing/2014/main" id="{6EFB0E76-806C-5D47-B0B8-6B3908190717}"/>
              </a:ext>
            </a:extLst>
          </p:cNvPr>
          <p:cNvSpPr/>
          <p:nvPr/>
        </p:nvSpPr>
        <p:spPr>
          <a:xfrm>
            <a:off x="3939480" y="2479289"/>
            <a:ext cx="1088713" cy="369332"/>
          </a:xfrm>
          <a:prstGeom prst="rect">
            <a:avLst/>
          </a:prstGeom>
        </p:spPr>
        <p:txBody>
          <a:bodyPr wrap="square">
            <a:spAutoFit/>
          </a:bodyPr>
          <a:lstStyle/>
          <a:p>
            <a:pPr algn="ctr"/>
            <a:r>
              <a:rPr lang="en-IN" dirty="0" smtClean="0">
                <a:solidFill>
                  <a:schemeClr val="bg1"/>
                </a:solidFill>
                <a:latin typeface="+mj-lt"/>
                <a:cs typeface="Arial" pitchFamily="34" charset="0"/>
              </a:rPr>
              <a:t>Process</a:t>
            </a:r>
            <a:endParaRPr lang="en-IN" dirty="0">
              <a:solidFill>
                <a:schemeClr val="bg1"/>
              </a:solidFill>
              <a:latin typeface="+mj-lt"/>
              <a:cs typeface="Arial" pitchFamily="34" charset="0"/>
            </a:endParaRPr>
          </a:p>
        </p:txBody>
      </p:sp>
      <p:sp>
        <p:nvSpPr>
          <p:cNvPr id="72" name="Rectangle 71">
            <a:extLst>
              <a:ext uri="{FF2B5EF4-FFF2-40B4-BE49-F238E27FC236}">
                <a16:creationId xmlns:a16="http://schemas.microsoft.com/office/drawing/2014/main" id="{1730182E-FD09-664F-943C-BF9ED1217242}"/>
              </a:ext>
            </a:extLst>
          </p:cNvPr>
          <p:cNvSpPr/>
          <p:nvPr/>
        </p:nvSpPr>
        <p:spPr>
          <a:xfrm>
            <a:off x="2996793" y="3375949"/>
            <a:ext cx="1088713" cy="369332"/>
          </a:xfrm>
          <a:prstGeom prst="rect">
            <a:avLst/>
          </a:prstGeom>
        </p:spPr>
        <p:txBody>
          <a:bodyPr wrap="square">
            <a:spAutoFit/>
          </a:bodyPr>
          <a:lstStyle/>
          <a:p>
            <a:pPr algn="ctr"/>
            <a:r>
              <a:rPr lang="en-IN" dirty="0" smtClean="0">
                <a:latin typeface="+mj-lt"/>
                <a:cs typeface="Arial" pitchFamily="34" charset="0"/>
              </a:rPr>
              <a:t>Tools</a:t>
            </a:r>
            <a:endParaRPr lang="en-IN" dirty="0">
              <a:latin typeface="+mj-lt"/>
              <a:cs typeface="Arial" pitchFamily="34" charset="0"/>
            </a:endParaRPr>
          </a:p>
        </p:txBody>
      </p:sp>
    </p:spTree>
    <p:extLst>
      <p:ext uri="{BB962C8B-B14F-4D97-AF65-F5344CB8AC3E}">
        <p14:creationId xmlns:p14="http://schemas.microsoft.com/office/powerpoint/2010/main" val="29220317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724981" y="2719096"/>
            <a:ext cx="2847019" cy="581833"/>
          </a:xfrm>
        </p:spPr>
        <p:txBody>
          <a:bodyPr/>
          <a:lstStyle/>
          <a:p>
            <a:r>
              <a:rPr lang="en-US" sz="4400" dirty="0"/>
              <a:t>Our Team</a:t>
            </a:r>
          </a:p>
        </p:txBody>
      </p:sp>
      <p:sp>
        <p:nvSpPr>
          <p:cNvPr id="5" name="Slide Number Placeholder 4"/>
          <p:cNvSpPr>
            <a:spLocks noGrp="1"/>
          </p:cNvSpPr>
          <p:nvPr>
            <p:ph type="sldNum" sz="quarter" idx="15"/>
          </p:nvPr>
        </p:nvSpPr>
        <p:spPr/>
        <p:txBody>
          <a:bodyPr/>
          <a:lstStyle/>
          <a:p>
            <a:fld id="{58B792A5-9BAE-6942-BFE1-9FCDB51EA51E}" type="slidenum">
              <a:rPr lang="en-US" smtClean="0"/>
              <a:pPr/>
              <a:t>11</a:t>
            </a:fld>
            <a:endParaRPr lang="en-US"/>
          </a:p>
        </p:txBody>
      </p:sp>
      <p:pic>
        <p:nvPicPr>
          <p:cNvPr id="9" name="Picture Placeholder 8"/>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845" r="11345"/>
          <a:stretch/>
        </p:blipFill>
        <p:spPr>
          <a:xfrm>
            <a:off x="6100354" y="0"/>
            <a:ext cx="6087292" cy="6858000"/>
          </a:xfrm>
          <a:solidFill>
            <a:schemeClr val="accent6">
              <a:lumMod val="75000"/>
            </a:schemeClr>
          </a:solidFill>
        </p:spPr>
      </p:pic>
    </p:spTree>
    <p:extLst>
      <p:ext uri="{BB962C8B-B14F-4D97-AF65-F5344CB8AC3E}">
        <p14:creationId xmlns:p14="http://schemas.microsoft.com/office/powerpoint/2010/main" val="33426483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465306" y="2674274"/>
            <a:ext cx="2061763" cy="769441"/>
          </a:xfrm>
          <a:prstGeom prst="rect">
            <a:avLst/>
          </a:prstGeom>
          <a:noFill/>
        </p:spPr>
        <p:txBody>
          <a:bodyPr wrap="square" rtlCol="0">
            <a:spAutoFit/>
          </a:bodyPr>
          <a:lstStyle/>
          <a:p>
            <a:pPr algn="ctr"/>
            <a:r>
              <a:rPr lang="en-US" sz="2000" b="1" dirty="0"/>
              <a:t>Abhishek</a:t>
            </a:r>
          </a:p>
          <a:p>
            <a:pPr algn="ctr"/>
            <a:endParaRPr lang="en-US" sz="600" b="1" dirty="0"/>
          </a:p>
          <a:p>
            <a:pPr algn="ctr"/>
            <a:r>
              <a:rPr lang="en-US" dirty="0"/>
              <a:t>Dojo Boy</a:t>
            </a:r>
          </a:p>
        </p:txBody>
      </p:sp>
      <p:sp>
        <p:nvSpPr>
          <p:cNvPr id="6" name="Oval 5"/>
          <p:cNvSpPr/>
          <p:nvPr/>
        </p:nvSpPr>
        <p:spPr>
          <a:xfrm>
            <a:off x="315675" y="191704"/>
            <a:ext cx="2261269" cy="2360814"/>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3543786" y="2674274"/>
            <a:ext cx="2061763" cy="769441"/>
          </a:xfrm>
          <a:prstGeom prst="rect">
            <a:avLst/>
          </a:prstGeom>
          <a:noFill/>
        </p:spPr>
        <p:txBody>
          <a:bodyPr wrap="square" rtlCol="0">
            <a:spAutoFit/>
          </a:bodyPr>
          <a:lstStyle/>
          <a:p>
            <a:pPr algn="ctr"/>
            <a:r>
              <a:rPr lang="en-US" sz="2000" b="1" dirty="0" err="1"/>
              <a:t>Arghadeep</a:t>
            </a:r>
            <a:endParaRPr lang="en-US" sz="2000" b="1" dirty="0"/>
          </a:p>
          <a:p>
            <a:pPr algn="ctr"/>
            <a:endParaRPr lang="en-US" sz="600" b="1" dirty="0"/>
          </a:p>
          <a:p>
            <a:pPr algn="ctr"/>
            <a:r>
              <a:rPr lang="en-US" dirty="0"/>
              <a:t>Mr. Professional</a:t>
            </a:r>
          </a:p>
        </p:txBody>
      </p:sp>
      <p:sp>
        <p:nvSpPr>
          <p:cNvPr id="60" name="Oval 59"/>
          <p:cNvSpPr/>
          <p:nvPr/>
        </p:nvSpPr>
        <p:spPr>
          <a:xfrm>
            <a:off x="3394155" y="208330"/>
            <a:ext cx="2261269" cy="2360814"/>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6622266" y="2674274"/>
            <a:ext cx="2061763" cy="769441"/>
          </a:xfrm>
          <a:prstGeom prst="rect">
            <a:avLst/>
          </a:prstGeom>
          <a:noFill/>
        </p:spPr>
        <p:txBody>
          <a:bodyPr wrap="square" rtlCol="0">
            <a:spAutoFit/>
          </a:bodyPr>
          <a:lstStyle/>
          <a:p>
            <a:pPr algn="ctr"/>
            <a:r>
              <a:rPr lang="en-US" sz="2000" b="1" dirty="0"/>
              <a:t>Anirban</a:t>
            </a:r>
          </a:p>
          <a:p>
            <a:pPr algn="ctr"/>
            <a:endParaRPr lang="en-US" sz="600" b="1" dirty="0"/>
          </a:p>
          <a:p>
            <a:pPr algn="ctr"/>
            <a:r>
              <a:rPr lang="en-US" dirty="0"/>
              <a:t>Nightingale</a:t>
            </a:r>
          </a:p>
        </p:txBody>
      </p:sp>
      <p:sp>
        <p:nvSpPr>
          <p:cNvPr id="73" name="Oval 72"/>
          <p:cNvSpPr/>
          <p:nvPr/>
        </p:nvSpPr>
        <p:spPr>
          <a:xfrm>
            <a:off x="6472635" y="208330"/>
            <a:ext cx="2261269" cy="2360814"/>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9700746" y="2674274"/>
            <a:ext cx="2061763" cy="769441"/>
          </a:xfrm>
          <a:prstGeom prst="rect">
            <a:avLst/>
          </a:prstGeom>
          <a:noFill/>
        </p:spPr>
        <p:txBody>
          <a:bodyPr wrap="square" rtlCol="0">
            <a:spAutoFit/>
          </a:bodyPr>
          <a:lstStyle/>
          <a:p>
            <a:pPr algn="ctr"/>
            <a:r>
              <a:rPr lang="en-US" sz="2000" b="1" dirty="0"/>
              <a:t>Ashana</a:t>
            </a:r>
          </a:p>
          <a:p>
            <a:pPr algn="ctr"/>
            <a:endParaRPr lang="en-US" sz="600" b="1" dirty="0"/>
          </a:p>
          <a:p>
            <a:pPr algn="ctr"/>
            <a:r>
              <a:rPr lang="en-US" dirty="0"/>
              <a:t>React Mistress</a:t>
            </a:r>
          </a:p>
        </p:txBody>
      </p:sp>
      <p:sp>
        <p:nvSpPr>
          <p:cNvPr id="76" name="Oval 75"/>
          <p:cNvSpPr/>
          <p:nvPr/>
        </p:nvSpPr>
        <p:spPr>
          <a:xfrm>
            <a:off x="9551115" y="208330"/>
            <a:ext cx="2261269" cy="2360814"/>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93700" y="6016972"/>
            <a:ext cx="2183244" cy="769441"/>
          </a:xfrm>
          <a:prstGeom prst="rect">
            <a:avLst/>
          </a:prstGeom>
          <a:noFill/>
        </p:spPr>
        <p:txBody>
          <a:bodyPr wrap="square" rtlCol="0">
            <a:spAutoFit/>
          </a:bodyPr>
          <a:lstStyle/>
          <a:p>
            <a:pPr algn="ctr"/>
            <a:r>
              <a:rPr lang="en-US" sz="2000" b="1" dirty="0"/>
              <a:t>Chaitanya</a:t>
            </a:r>
          </a:p>
          <a:p>
            <a:pPr algn="ctr"/>
            <a:endParaRPr lang="en-US" sz="600" b="1" dirty="0"/>
          </a:p>
          <a:p>
            <a:pPr algn="ctr"/>
            <a:r>
              <a:rPr lang="en-US" dirty="0"/>
              <a:t>Rookie of the batch</a:t>
            </a:r>
          </a:p>
        </p:txBody>
      </p:sp>
      <p:sp>
        <p:nvSpPr>
          <p:cNvPr id="20" name="Oval 19"/>
          <p:cNvSpPr/>
          <p:nvPr/>
        </p:nvSpPr>
        <p:spPr>
          <a:xfrm>
            <a:off x="315675" y="3551028"/>
            <a:ext cx="2261269" cy="2360814"/>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543786" y="6016972"/>
            <a:ext cx="2061763" cy="769441"/>
          </a:xfrm>
          <a:prstGeom prst="rect">
            <a:avLst/>
          </a:prstGeom>
          <a:noFill/>
        </p:spPr>
        <p:txBody>
          <a:bodyPr wrap="square" rtlCol="0">
            <a:spAutoFit/>
          </a:bodyPr>
          <a:lstStyle/>
          <a:p>
            <a:pPr algn="ctr"/>
            <a:r>
              <a:rPr lang="en-US" sz="2000" b="1" dirty="0"/>
              <a:t>Hasan</a:t>
            </a:r>
          </a:p>
          <a:p>
            <a:pPr algn="ctr"/>
            <a:endParaRPr lang="en-US" sz="600" b="1" dirty="0"/>
          </a:p>
          <a:p>
            <a:pPr algn="ctr"/>
            <a:r>
              <a:rPr lang="en-US" dirty="0" err="1"/>
              <a:t>Camerawala</a:t>
            </a:r>
            <a:endParaRPr lang="en-US" dirty="0"/>
          </a:p>
        </p:txBody>
      </p:sp>
      <p:sp>
        <p:nvSpPr>
          <p:cNvPr id="23" name="Oval 22"/>
          <p:cNvSpPr/>
          <p:nvPr/>
        </p:nvSpPr>
        <p:spPr>
          <a:xfrm>
            <a:off x="3394155" y="3551028"/>
            <a:ext cx="2261269" cy="2360814"/>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622266" y="6016972"/>
            <a:ext cx="2061763" cy="769441"/>
          </a:xfrm>
          <a:prstGeom prst="rect">
            <a:avLst/>
          </a:prstGeom>
          <a:noFill/>
        </p:spPr>
        <p:txBody>
          <a:bodyPr wrap="square" rtlCol="0">
            <a:spAutoFit/>
          </a:bodyPr>
          <a:lstStyle/>
          <a:p>
            <a:pPr algn="ctr"/>
            <a:r>
              <a:rPr lang="en-US" sz="2000" b="1" dirty="0" err="1"/>
              <a:t>Kartikey</a:t>
            </a:r>
            <a:endParaRPr lang="en-US" sz="2000" b="1" dirty="0"/>
          </a:p>
          <a:p>
            <a:pPr algn="ctr"/>
            <a:endParaRPr lang="en-US" sz="600" b="1" dirty="0"/>
          </a:p>
          <a:p>
            <a:pPr algn="ctr"/>
            <a:r>
              <a:rPr lang="en-US" dirty="0"/>
              <a:t>Owl of the batch</a:t>
            </a:r>
          </a:p>
        </p:txBody>
      </p:sp>
      <p:sp>
        <p:nvSpPr>
          <p:cNvPr id="26" name="Oval 25"/>
          <p:cNvSpPr/>
          <p:nvPr/>
        </p:nvSpPr>
        <p:spPr>
          <a:xfrm>
            <a:off x="6472635" y="3551028"/>
            <a:ext cx="2261269" cy="2360814"/>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461500" y="6016972"/>
            <a:ext cx="2489200" cy="769441"/>
          </a:xfrm>
          <a:prstGeom prst="rect">
            <a:avLst/>
          </a:prstGeom>
          <a:noFill/>
        </p:spPr>
        <p:txBody>
          <a:bodyPr wrap="square" rtlCol="0">
            <a:spAutoFit/>
          </a:bodyPr>
          <a:lstStyle/>
          <a:p>
            <a:pPr algn="ctr"/>
            <a:r>
              <a:rPr lang="en-US" sz="2000" b="1" dirty="0" err="1"/>
              <a:t>Kashish</a:t>
            </a:r>
            <a:endParaRPr lang="en-US" sz="2000" b="1" dirty="0"/>
          </a:p>
          <a:p>
            <a:pPr algn="ctr"/>
            <a:endParaRPr lang="en-US" sz="600" b="1" dirty="0"/>
          </a:p>
          <a:p>
            <a:pPr algn="ctr"/>
            <a:r>
              <a:rPr lang="en-US" dirty="0"/>
              <a:t>Production Developer</a:t>
            </a:r>
          </a:p>
        </p:txBody>
      </p:sp>
      <p:sp>
        <p:nvSpPr>
          <p:cNvPr id="29" name="Oval 28"/>
          <p:cNvSpPr/>
          <p:nvPr/>
        </p:nvSpPr>
        <p:spPr>
          <a:xfrm>
            <a:off x="9551115" y="3551028"/>
            <a:ext cx="2261269" cy="2360814"/>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526563" y="329061"/>
            <a:ext cx="2008192" cy="2134952"/>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2" name="Oval 61"/>
          <p:cNvSpPr/>
          <p:nvPr/>
        </p:nvSpPr>
        <p:spPr>
          <a:xfrm>
            <a:off x="6605043" y="329061"/>
            <a:ext cx="2008192" cy="213495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5" name="Oval 74"/>
          <p:cNvSpPr/>
          <p:nvPr/>
        </p:nvSpPr>
        <p:spPr>
          <a:xfrm>
            <a:off x="9683523" y="329061"/>
            <a:ext cx="2008192" cy="2134952"/>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p:cNvSpPr/>
          <p:nvPr/>
        </p:nvSpPr>
        <p:spPr>
          <a:xfrm>
            <a:off x="9683523" y="3688385"/>
            <a:ext cx="2008192" cy="2134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p:cNvSpPr/>
          <p:nvPr/>
        </p:nvSpPr>
        <p:spPr>
          <a:xfrm>
            <a:off x="6605043" y="3671759"/>
            <a:ext cx="2008192" cy="2134952"/>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2" name="Oval 21"/>
          <p:cNvSpPr/>
          <p:nvPr/>
        </p:nvSpPr>
        <p:spPr>
          <a:xfrm>
            <a:off x="3526563" y="3671759"/>
            <a:ext cx="2008192" cy="2134952"/>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 name="Oval 18"/>
          <p:cNvSpPr/>
          <p:nvPr/>
        </p:nvSpPr>
        <p:spPr>
          <a:xfrm>
            <a:off x="448083" y="3671759"/>
            <a:ext cx="2008192" cy="2134952"/>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0" name="Oval 29"/>
          <p:cNvSpPr/>
          <p:nvPr/>
        </p:nvSpPr>
        <p:spPr>
          <a:xfrm>
            <a:off x="448083" y="321261"/>
            <a:ext cx="2008192" cy="2134952"/>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0204177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166181" y="2732867"/>
            <a:ext cx="4139371" cy="581833"/>
          </a:xfrm>
        </p:spPr>
        <p:txBody>
          <a:bodyPr/>
          <a:lstStyle/>
          <a:p>
            <a:r>
              <a:rPr lang="en-US" sz="4400" dirty="0"/>
              <a:t>Team Structure</a:t>
            </a:r>
          </a:p>
        </p:txBody>
      </p:sp>
      <p:sp>
        <p:nvSpPr>
          <p:cNvPr id="5" name="Slide Number Placeholder 4"/>
          <p:cNvSpPr>
            <a:spLocks noGrp="1"/>
          </p:cNvSpPr>
          <p:nvPr>
            <p:ph type="sldNum" sz="quarter" idx="15"/>
          </p:nvPr>
        </p:nvSpPr>
        <p:spPr/>
        <p:txBody>
          <a:bodyPr/>
          <a:lstStyle/>
          <a:p>
            <a:fld id="{58B792A5-9BAE-6942-BFE1-9FCDB51EA51E}" type="slidenum">
              <a:rPr lang="en-US" smtClean="0"/>
              <a:pPr/>
              <a:t>13</a:t>
            </a:fld>
            <a:endParaRPr lang="en-US"/>
          </a:p>
        </p:txBody>
      </p:sp>
      <p:pic>
        <p:nvPicPr>
          <p:cNvPr id="7" name="Picture Placeholder 6"/>
          <p:cNvPicPr>
            <a:picLocks noGrp="1" noChangeAspect="1"/>
          </p:cNvPicPr>
          <p:nvPr>
            <p:ph type="pic" sz="quarter" idx="14"/>
          </p:nvPr>
        </p:nvPicPr>
        <p:blipFill>
          <a:blip r:embed="rId3">
            <a:duotone>
              <a:prstClr val="black"/>
              <a:schemeClr val="accent5">
                <a:lumMod val="50000"/>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3383" r="3383"/>
          <a:stretch>
            <a:fillRect/>
          </a:stretch>
        </p:blipFill>
        <p:spPr/>
      </p:pic>
    </p:spTree>
    <p:extLst>
      <p:ext uri="{BB962C8B-B14F-4D97-AF65-F5344CB8AC3E}">
        <p14:creationId xmlns:p14="http://schemas.microsoft.com/office/powerpoint/2010/main" val="27225989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978150" y="1121974"/>
            <a:ext cx="2413000" cy="646331"/>
          </a:xfrm>
          <a:prstGeom prst="rect">
            <a:avLst/>
          </a:prstGeom>
          <a:noFill/>
          <a:ln w="12700">
            <a:solidFill>
              <a:schemeClr val="tx1"/>
            </a:solidFill>
          </a:ln>
        </p:spPr>
        <p:txBody>
          <a:bodyPr wrap="square" rtlCol="0">
            <a:spAutoFit/>
          </a:bodyPr>
          <a:lstStyle/>
          <a:p>
            <a:pPr algn="ctr"/>
            <a:r>
              <a:rPr lang="en-US" b="1" dirty="0"/>
              <a:t>Engineering Central Hub</a:t>
            </a:r>
          </a:p>
        </p:txBody>
      </p:sp>
      <p:grpSp>
        <p:nvGrpSpPr>
          <p:cNvPr id="23" name="Group 22"/>
          <p:cNvGrpSpPr/>
          <p:nvPr/>
        </p:nvGrpSpPr>
        <p:grpSpPr>
          <a:xfrm>
            <a:off x="6032500" y="1300528"/>
            <a:ext cx="1384300" cy="3848948"/>
            <a:chOff x="5410200" y="488180"/>
            <a:chExt cx="1384300" cy="3848948"/>
          </a:xfrm>
          <a:solidFill>
            <a:srgbClr val="FF6464"/>
          </a:solidFill>
        </p:grpSpPr>
        <p:sp>
          <p:nvSpPr>
            <p:cNvPr id="5" name="Rectangle 4"/>
            <p:cNvSpPr/>
            <p:nvPr/>
          </p:nvSpPr>
          <p:spPr>
            <a:xfrm>
              <a:off x="5410200" y="1084912"/>
              <a:ext cx="1384300" cy="325221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410200" y="488180"/>
              <a:ext cx="1384300" cy="369332"/>
            </a:xfrm>
            <a:prstGeom prst="rect">
              <a:avLst/>
            </a:prstGeom>
            <a:noFill/>
            <a:ln w="12700">
              <a:solidFill>
                <a:schemeClr val="tx1"/>
              </a:solidFill>
            </a:ln>
          </p:spPr>
          <p:txBody>
            <a:bodyPr wrap="square" rtlCol="0">
              <a:spAutoFit/>
            </a:bodyPr>
            <a:lstStyle/>
            <a:p>
              <a:pPr algn="ctr"/>
              <a:r>
                <a:rPr lang="en-US" b="1" dirty="0"/>
                <a:t>Pod - 1</a:t>
              </a:r>
            </a:p>
          </p:txBody>
        </p:sp>
      </p:grpSp>
      <p:grpSp>
        <p:nvGrpSpPr>
          <p:cNvPr id="22" name="Group 21"/>
          <p:cNvGrpSpPr/>
          <p:nvPr/>
        </p:nvGrpSpPr>
        <p:grpSpPr>
          <a:xfrm>
            <a:off x="7588250" y="1300528"/>
            <a:ext cx="1384300" cy="3836250"/>
            <a:chOff x="7112000" y="500878"/>
            <a:chExt cx="1384300" cy="3836250"/>
          </a:xfrm>
        </p:grpSpPr>
        <p:sp>
          <p:nvSpPr>
            <p:cNvPr id="6" name="Rectangle 5"/>
            <p:cNvSpPr/>
            <p:nvPr/>
          </p:nvSpPr>
          <p:spPr>
            <a:xfrm>
              <a:off x="7112000" y="1084912"/>
              <a:ext cx="1384300" cy="3252216"/>
            </a:xfrm>
            <a:prstGeom prst="rect">
              <a:avLst/>
            </a:prstGeom>
            <a:solidFill>
              <a:srgbClr val="EE646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7112000" y="500878"/>
              <a:ext cx="1384300" cy="369332"/>
            </a:xfrm>
            <a:prstGeom prst="rect">
              <a:avLst/>
            </a:prstGeom>
            <a:noFill/>
            <a:ln w="12700">
              <a:solidFill>
                <a:schemeClr val="tx1"/>
              </a:solidFill>
            </a:ln>
          </p:spPr>
          <p:txBody>
            <a:bodyPr wrap="square" rtlCol="0">
              <a:spAutoFit/>
            </a:bodyPr>
            <a:lstStyle/>
            <a:p>
              <a:pPr algn="ctr"/>
              <a:r>
                <a:rPr lang="en-US" b="1" dirty="0"/>
                <a:t>Pod - 2</a:t>
              </a:r>
            </a:p>
          </p:txBody>
        </p:sp>
      </p:grpSp>
      <p:grpSp>
        <p:nvGrpSpPr>
          <p:cNvPr id="20" name="Group 19"/>
          <p:cNvGrpSpPr/>
          <p:nvPr/>
        </p:nvGrpSpPr>
        <p:grpSpPr>
          <a:xfrm>
            <a:off x="10693400" y="1300528"/>
            <a:ext cx="1390650" cy="3830840"/>
            <a:chOff x="10515600" y="506288"/>
            <a:chExt cx="1390650" cy="3830840"/>
          </a:xfrm>
        </p:grpSpPr>
        <p:sp>
          <p:nvSpPr>
            <p:cNvPr id="8" name="Rectangle 7"/>
            <p:cNvSpPr/>
            <p:nvPr/>
          </p:nvSpPr>
          <p:spPr>
            <a:xfrm>
              <a:off x="10515600" y="1084912"/>
              <a:ext cx="1384300" cy="3252216"/>
            </a:xfrm>
            <a:prstGeom prst="rect">
              <a:avLst/>
            </a:prstGeom>
            <a:solidFill>
              <a:srgbClr val="FF646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10521950" y="506288"/>
              <a:ext cx="1384300" cy="369332"/>
            </a:xfrm>
            <a:prstGeom prst="rect">
              <a:avLst/>
            </a:prstGeom>
            <a:noFill/>
            <a:ln w="12700">
              <a:solidFill>
                <a:schemeClr val="tx1"/>
              </a:solidFill>
            </a:ln>
          </p:spPr>
          <p:txBody>
            <a:bodyPr wrap="square" rtlCol="0">
              <a:spAutoFit/>
            </a:bodyPr>
            <a:lstStyle/>
            <a:p>
              <a:pPr algn="ctr"/>
              <a:r>
                <a:rPr lang="en-US" b="1" dirty="0"/>
                <a:t>Pod - 4</a:t>
              </a:r>
            </a:p>
          </p:txBody>
        </p:sp>
      </p:grpSp>
      <p:grpSp>
        <p:nvGrpSpPr>
          <p:cNvPr id="19" name="Group 18"/>
          <p:cNvGrpSpPr/>
          <p:nvPr/>
        </p:nvGrpSpPr>
        <p:grpSpPr>
          <a:xfrm>
            <a:off x="2978150" y="1898446"/>
            <a:ext cx="2413000" cy="3252216"/>
            <a:chOff x="2082800" y="1084912"/>
            <a:chExt cx="2413000" cy="3252216"/>
          </a:xfrm>
          <a:solidFill>
            <a:srgbClr val="FF6464"/>
          </a:solidFill>
        </p:grpSpPr>
        <p:sp>
          <p:nvSpPr>
            <p:cNvPr id="4" name="Rectangle 3"/>
            <p:cNvSpPr/>
            <p:nvPr/>
          </p:nvSpPr>
          <p:spPr>
            <a:xfrm>
              <a:off x="2082800" y="1084912"/>
              <a:ext cx="2413000" cy="325221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p:txBody>
        </p:sp>
        <p:sp>
          <p:nvSpPr>
            <p:cNvPr id="15" name="TextBox 14"/>
            <p:cNvSpPr txBox="1"/>
            <p:nvPr/>
          </p:nvSpPr>
          <p:spPr>
            <a:xfrm>
              <a:off x="2082800" y="1418358"/>
              <a:ext cx="2413000" cy="2723823"/>
            </a:xfrm>
            <a:prstGeom prst="rect">
              <a:avLst/>
            </a:prstGeom>
            <a:grpFill/>
          </p:spPr>
          <p:txBody>
            <a:bodyPr wrap="square" rtlCol="0">
              <a:spAutoFit/>
            </a:bodyPr>
            <a:lstStyle/>
            <a:p>
              <a:pPr algn="ctr"/>
              <a:r>
                <a:rPr lang="en-US" sz="1900" dirty="0"/>
                <a:t>Agile</a:t>
              </a:r>
            </a:p>
            <a:p>
              <a:pPr algn="ctr"/>
              <a:endParaRPr lang="en-US" sz="1900" dirty="0"/>
            </a:p>
            <a:p>
              <a:pPr algn="ctr"/>
              <a:r>
                <a:rPr lang="en-US" sz="1900" dirty="0"/>
                <a:t>Quality Engineering</a:t>
              </a:r>
            </a:p>
            <a:p>
              <a:pPr algn="ctr"/>
              <a:endParaRPr lang="en-US" sz="1900" dirty="0"/>
            </a:p>
            <a:p>
              <a:pPr algn="ctr"/>
              <a:r>
                <a:rPr lang="en-US" sz="1900" dirty="0"/>
                <a:t>DevOps</a:t>
              </a:r>
            </a:p>
            <a:p>
              <a:pPr algn="ctr"/>
              <a:endParaRPr lang="en-US" sz="1900" dirty="0"/>
            </a:p>
            <a:p>
              <a:pPr algn="ctr"/>
              <a:r>
                <a:rPr lang="en-US" sz="1900" dirty="0"/>
                <a:t>Engineering</a:t>
              </a:r>
            </a:p>
            <a:p>
              <a:pPr algn="ctr"/>
              <a:endParaRPr lang="en-US" sz="1900" dirty="0"/>
            </a:p>
            <a:p>
              <a:pPr algn="ctr"/>
              <a:r>
                <a:rPr lang="en-US" sz="1900" dirty="0"/>
                <a:t>Business Analytics</a:t>
              </a:r>
            </a:p>
          </p:txBody>
        </p:sp>
      </p:grpSp>
      <p:sp>
        <p:nvSpPr>
          <p:cNvPr id="18" name="Left Brace 17"/>
          <p:cNvSpPr/>
          <p:nvPr/>
        </p:nvSpPr>
        <p:spPr>
          <a:xfrm>
            <a:off x="2063750" y="1879152"/>
            <a:ext cx="749300" cy="325221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p:cNvSpPr txBox="1"/>
          <p:nvPr/>
        </p:nvSpPr>
        <p:spPr>
          <a:xfrm>
            <a:off x="282270" y="3109055"/>
            <a:ext cx="1803400" cy="969496"/>
          </a:xfrm>
          <a:prstGeom prst="rect">
            <a:avLst/>
          </a:prstGeom>
          <a:noFill/>
        </p:spPr>
        <p:txBody>
          <a:bodyPr wrap="square" rtlCol="0">
            <a:spAutoFit/>
          </a:bodyPr>
          <a:lstStyle/>
          <a:p>
            <a:pPr algn="ctr"/>
            <a:r>
              <a:rPr lang="en-US" sz="1900" dirty="0"/>
              <a:t>SME’s</a:t>
            </a:r>
          </a:p>
          <a:p>
            <a:pPr algn="ctr"/>
            <a:r>
              <a:rPr lang="en-US" sz="1900" dirty="0">
                <a:solidFill>
                  <a:srgbClr val="FF0000"/>
                </a:solidFill>
              </a:rPr>
              <a:t>Trainer</a:t>
            </a:r>
          </a:p>
          <a:p>
            <a:pPr algn="ctr"/>
            <a:r>
              <a:rPr lang="en-US" sz="1900" dirty="0"/>
              <a:t>Scrum Master</a:t>
            </a:r>
          </a:p>
        </p:txBody>
      </p:sp>
      <p:sp>
        <p:nvSpPr>
          <p:cNvPr id="25" name="Right Arrow 24"/>
          <p:cNvSpPr/>
          <p:nvPr/>
        </p:nvSpPr>
        <p:spPr>
          <a:xfrm>
            <a:off x="5391761" y="2179296"/>
            <a:ext cx="641350" cy="355600"/>
          </a:xfrm>
          <a:prstGeom prst="rightArrow">
            <a:avLst/>
          </a:prstGeom>
          <a:solidFill>
            <a:schemeClr val="tx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5391761" y="2749398"/>
            <a:ext cx="641350" cy="355600"/>
          </a:xfrm>
          <a:prstGeom prst="rightArrow">
            <a:avLst/>
          </a:prstGeom>
          <a:solidFill>
            <a:schemeClr val="tx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5391761" y="3312267"/>
            <a:ext cx="641350" cy="355600"/>
          </a:xfrm>
          <a:prstGeom prst="rightArrow">
            <a:avLst/>
          </a:prstGeom>
          <a:solidFill>
            <a:schemeClr val="tx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5401286" y="3929893"/>
            <a:ext cx="641350" cy="355600"/>
          </a:xfrm>
          <a:prstGeom prst="rightArrow">
            <a:avLst/>
          </a:prstGeom>
          <a:solidFill>
            <a:schemeClr val="tx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5401286" y="4491588"/>
            <a:ext cx="641350" cy="355600"/>
          </a:xfrm>
          <a:prstGeom prst="rightArrow">
            <a:avLst/>
          </a:prstGeom>
          <a:solidFill>
            <a:schemeClr val="tx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6388100" y="1300528"/>
            <a:ext cx="5364162" cy="3830840"/>
            <a:chOff x="6362700" y="506288"/>
            <a:chExt cx="5364162" cy="3830840"/>
          </a:xfrm>
        </p:grpSpPr>
        <p:grpSp>
          <p:nvGrpSpPr>
            <p:cNvPr id="21" name="Group 20"/>
            <p:cNvGrpSpPr/>
            <p:nvPr/>
          </p:nvGrpSpPr>
          <p:grpSpPr>
            <a:xfrm>
              <a:off x="9118600" y="506288"/>
              <a:ext cx="1384300" cy="3830840"/>
              <a:chOff x="8813800" y="506288"/>
              <a:chExt cx="1384300" cy="3830840"/>
            </a:xfrm>
          </p:grpSpPr>
          <p:sp>
            <p:nvSpPr>
              <p:cNvPr id="7" name="Rectangle 6"/>
              <p:cNvSpPr/>
              <p:nvPr/>
            </p:nvSpPr>
            <p:spPr>
              <a:xfrm>
                <a:off x="8813800" y="1084912"/>
                <a:ext cx="1384300" cy="3252216"/>
              </a:xfrm>
              <a:prstGeom prst="rect">
                <a:avLst/>
              </a:prstGeom>
              <a:solidFill>
                <a:srgbClr val="EE646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813800" y="506288"/>
                <a:ext cx="1384300" cy="369332"/>
              </a:xfrm>
              <a:prstGeom prst="rect">
                <a:avLst/>
              </a:prstGeom>
              <a:noFill/>
              <a:ln w="12700">
                <a:solidFill>
                  <a:schemeClr val="tx1"/>
                </a:solidFill>
              </a:ln>
            </p:spPr>
            <p:txBody>
              <a:bodyPr wrap="square" rtlCol="0">
                <a:spAutoFit/>
              </a:bodyPr>
              <a:lstStyle/>
              <a:p>
                <a:pPr algn="ctr"/>
                <a:r>
                  <a:rPr lang="en-US" b="1" dirty="0"/>
                  <a:t>Pod - 3</a:t>
                </a:r>
              </a:p>
            </p:txBody>
          </p:sp>
        </p:grpSp>
        <p:sp>
          <p:nvSpPr>
            <p:cNvPr id="36" name="Oval 35"/>
            <p:cNvSpPr/>
            <p:nvPr/>
          </p:nvSpPr>
          <p:spPr>
            <a:xfrm>
              <a:off x="6362700" y="1219200"/>
              <a:ext cx="736600" cy="66507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p:cNvSpPr/>
            <p:nvPr/>
          </p:nvSpPr>
          <p:spPr>
            <a:xfrm>
              <a:off x="6362700" y="1981499"/>
              <a:ext cx="736600" cy="693252"/>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365875" y="2765494"/>
              <a:ext cx="736600" cy="682203"/>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362700" y="3538440"/>
              <a:ext cx="736600" cy="726054"/>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923212" y="1217828"/>
              <a:ext cx="736600" cy="66507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7923212" y="1980127"/>
              <a:ext cx="736600" cy="693252"/>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926387" y="2764122"/>
              <a:ext cx="736600" cy="682203"/>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923212" y="3537068"/>
              <a:ext cx="736600" cy="726054"/>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9437687" y="1205314"/>
              <a:ext cx="736600" cy="66507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9437687" y="1967613"/>
              <a:ext cx="736600" cy="693252"/>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9440862" y="2751608"/>
              <a:ext cx="736600" cy="682203"/>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9437687" y="3524554"/>
              <a:ext cx="736600" cy="726054"/>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10987087" y="1217828"/>
              <a:ext cx="736600" cy="66507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10987087" y="1980127"/>
              <a:ext cx="736600" cy="693252"/>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10990262" y="2764122"/>
              <a:ext cx="736600" cy="682203"/>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987087" y="3537068"/>
              <a:ext cx="736600" cy="726054"/>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p:cNvSpPr txBox="1"/>
          <p:nvPr/>
        </p:nvSpPr>
        <p:spPr>
          <a:xfrm>
            <a:off x="2978150" y="5325128"/>
            <a:ext cx="8502650"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Right Mix of Skills</a:t>
            </a:r>
            <a:endParaRPr lang="en-US" sz="2000" dirty="0"/>
          </a:p>
          <a:p>
            <a:pPr marL="285750" indent="-285750">
              <a:buFont typeface="Arial" panose="020B0604020202020204" pitchFamily="34" charset="0"/>
              <a:buChar char="•"/>
            </a:pPr>
            <a:r>
              <a:rPr lang="en-US" sz="2000" dirty="0" err="1"/>
              <a:t>Grgqt</a:t>
            </a:r>
            <a:endParaRPr lang="en-US" sz="2000" dirty="0"/>
          </a:p>
          <a:p>
            <a:pPr marL="285750" indent="-285750">
              <a:buFont typeface="Arial" panose="020B0604020202020204" pitchFamily="34" charset="0"/>
              <a:buChar char="•"/>
            </a:pPr>
            <a:r>
              <a:rPr lang="en-US" sz="2000" dirty="0"/>
              <a:t>Gq34tg</a:t>
            </a:r>
          </a:p>
          <a:p>
            <a:pPr marL="285750" indent="-285750">
              <a:buFont typeface="Arial" panose="020B0604020202020204" pitchFamily="34" charset="0"/>
              <a:buChar char="•"/>
            </a:pPr>
            <a:r>
              <a:rPr lang="en-US" sz="2000" dirty="0" smtClean="0"/>
              <a:t>Qgf42gfqa.</a:t>
            </a:r>
            <a:endParaRPr lang="en-US" sz="2000" dirty="0"/>
          </a:p>
        </p:txBody>
      </p:sp>
    </p:spTree>
    <p:extLst>
      <p:ext uri="{BB962C8B-B14F-4D97-AF65-F5344CB8AC3E}">
        <p14:creationId xmlns:p14="http://schemas.microsoft.com/office/powerpoint/2010/main" val="3115211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129553" y="2732757"/>
            <a:ext cx="3863361" cy="581833"/>
          </a:xfrm>
        </p:spPr>
        <p:txBody>
          <a:bodyPr/>
          <a:lstStyle/>
          <a:p>
            <a:r>
              <a:rPr lang="en-US" sz="4400" dirty="0"/>
              <a:t>Project Goals</a:t>
            </a:r>
          </a:p>
        </p:txBody>
      </p:sp>
      <p:sp>
        <p:nvSpPr>
          <p:cNvPr id="5" name="Slide Number Placeholder 4"/>
          <p:cNvSpPr>
            <a:spLocks noGrp="1"/>
          </p:cNvSpPr>
          <p:nvPr>
            <p:ph type="sldNum" sz="quarter" idx="15"/>
          </p:nvPr>
        </p:nvSpPr>
        <p:spPr/>
        <p:txBody>
          <a:bodyPr/>
          <a:lstStyle/>
          <a:p>
            <a:fld id="{58B792A5-9BAE-6942-BFE1-9FCDB51EA51E}" type="slidenum">
              <a:rPr lang="en-US" smtClean="0"/>
              <a:pPr/>
              <a:t>15</a:t>
            </a:fld>
            <a:endParaRPr lang="en-US"/>
          </a:p>
        </p:txBody>
      </p:sp>
      <p:pic>
        <p:nvPicPr>
          <p:cNvPr id="15" name="Picture Placehold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8805" r="8805"/>
          <a:stretch>
            <a:fillRect/>
          </a:stretch>
        </p:blipFill>
        <p:spPr>
          <a:solidFill>
            <a:schemeClr val="accent6">
              <a:lumMod val="75000"/>
            </a:schemeClr>
          </a:solidFill>
        </p:spPr>
      </p:pic>
    </p:spTree>
    <p:extLst>
      <p:ext uri="{BB962C8B-B14F-4D97-AF65-F5344CB8AC3E}">
        <p14:creationId xmlns:p14="http://schemas.microsoft.com/office/powerpoint/2010/main" val="1503809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3048"/>
            <a:ext cx="10817352" cy="749808"/>
          </a:xfrm>
        </p:spPr>
        <p:txBody>
          <a:bodyPr/>
          <a:lstStyle/>
          <a:p>
            <a:pPr algn="ctr"/>
            <a:r>
              <a:rPr lang="en" sz="3200" b="1" dirty="0" smtClean="0">
                <a:solidFill>
                  <a:schemeClr val="dk1"/>
                </a:solidFill>
              </a:rPr>
              <a:t>Our Vision</a:t>
            </a:r>
            <a:endParaRPr lang="en-US" sz="3200" dirty="0"/>
          </a:p>
        </p:txBody>
      </p:sp>
      <p:grpSp>
        <p:nvGrpSpPr>
          <p:cNvPr id="29" name="Group 28"/>
          <p:cNvGrpSpPr/>
          <p:nvPr/>
        </p:nvGrpSpPr>
        <p:grpSpPr>
          <a:xfrm>
            <a:off x="7405965" y="1451984"/>
            <a:ext cx="1738036" cy="1741863"/>
            <a:chOff x="403166" y="1435608"/>
            <a:chExt cx="2456822" cy="2596068"/>
          </a:xfrm>
        </p:grpSpPr>
        <p:sp>
          <p:nvSpPr>
            <p:cNvPr id="4" name="Oval 3"/>
            <p:cNvSpPr/>
            <p:nvPr/>
          </p:nvSpPr>
          <p:spPr>
            <a:xfrm>
              <a:off x="403166" y="1539832"/>
              <a:ext cx="2456822" cy="24918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24437" t="15290" r="26024" b="16269"/>
            <a:stretch/>
          </p:blipFill>
          <p:spPr>
            <a:xfrm>
              <a:off x="997526" y="1961803"/>
              <a:ext cx="1263535" cy="1745673"/>
            </a:xfrm>
            <a:prstGeom prst="rect">
              <a:avLst/>
            </a:prstGeom>
          </p:spPr>
        </p:pic>
        <p:sp>
          <p:nvSpPr>
            <p:cNvPr id="10" name="Oval 9"/>
            <p:cNvSpPr/>
            <p:nvPr/>
          </p:nvSpPr>
          <p:spPr>
            <a:xfrm>
              <a:off x="573783" y="1435608"/>
              <a:ext cx="694113" cy="731520"/>
            </a:xfrm>
            <a:prstGeom prst="ellipse">
              <a:avLst/>
            </a:prstGeom>
            <a:solidFill>
              <a:srgbClr val="EE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26842" y="1514247"/>
              <a:ext cx="379271" cy="412865"/>
            </a:xfrm>
            <a:prstGeom prst="rect">
              <a:avLst/>
            </a:prstGeom>
            <a:noFill/>
          </p:spPr>
          <p:txBody>
            <a:bodyPr wrap="square" rtlCol="0">
              <a:spAutoFit/>
            </a:bodyPr>
            <a:lstStyle/>
            <a:p>
              <a:pPr algn="ctr"/>
              <a:r>
                <a:rPr lang="en-US" sz="2000" dirty="0"/>
                <a:t>1</a:t>
              </a:r>
            </a:p>
          </p:txBody>
        </p:sp>
      </p:grpSp>
      <p:sp>
        <p:nvSpPr>
          <p:cNvPr id="20" name="TextBox 19"/>
          <p:cNvSpPr txBox="1"/>
          <p:nvPr/>
        </p:nvSpPr>
        <p:spPr>
          <a:xfrm>
            <a:off x="7175656" y="3574770"/>
            <a:ext cx="2550621" cy="461665"/>
          </a:xfrm>
          <a:prstGeom prst="rect">
            <a:avLst/>
          </a:prstGeom>
          <a:noFill/>
        </p:spPr>
        <p:txBody>
          <a:bodyPr wrap="square" rtlCol="0">
            <a:spAutoFit/>
          </a:bodyPr>
          <a:lstStyle/>
          <a:p>
            <a:pPr algn="ctr"/>
            <a:r>
              <a:rPr lang="en-US" sz="2400" dirty="0"/>
              <a:t>Quality</a:t>
            </a:r>
          </a:p>
        </p:txBody>
      </p:sp>
      <p:sp>
        <p:nvSpPr>
          <p:cNvPr id="21" name="TextBox 20"/>
          <p:cNvSpPr txBox="1"/>
          <p:nvPr/>
        </p:nvSpPr>
        <p:spPr>
          <a:xfrm>
            <a:off x="9592885" y="3570972"/>
            <a:ext cx="2550621" cy="461665"/>
          </a:xfrm>
          <a:prstGeom prst="rect">
            <a:avLst/>
          </a:prstGeom>
          <a:noFill/>
        </p:spPr>
        <p:txBody>
          <a:bodyPr wrap="square" rtlCol="0">
            <a:spAutoFit/>
          </a:bodyPr>
          <a:lstStyle/>
          <a:p>
            <a:pPr algn="ctr"/>
            <a:r>
              <a:rPr lang="en-US" sz="2400" dirty="0"/>
              <a:t>Security</a:t>
            </a:r>
          </a:p>
        </p:txBody>
      </p:sp>
      <p:grpSp>
        <p:nvGrpSpPr>
          <p:cNvPr id="28" name="Group 27"/>
          <p:cNvGrpSpPr/>
          <p:nvPr/>
        </p:nvGrpSpPr>
        <p:grpSpPr>
          <a:xfrm>
            <a:off x="10199178" y="1419845"/>
            <a:ext cx="1690836" cy="1769853"/>
            <a:chOff x="3363489" y="1435608"/>
            <a:chExt cx="2456822" cy="2592462"/>
          </a:xfrm>
        </p:grpSpPr>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7834" y="1962904"/>
              <a:ext cx="1844326" cy="1844326"/>
            </a:xfrm>
            <a:prstGeom prst="rect">
              <a:avLst/>
            </a:prstGeom>
          </p:spPr>
        </p:pic>
        <p:sp>
          <p:nvSpPr>
            <p:cNvPr id="5" name="Oval 4"/>
            <p:cNvSpPr/>
            <p:nvPr/>
          </p:nvSpPr>
          <p:spPr>
            <a:xfrm>
              <a:off x="3363489" y="1575814"/>
              <a:ext cx="2456822" cy="24522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60165" y="1435608"/>
              <a:ext cx="694113" cy="731520"/>
            </a:xfrm>
            <a:prstGeom prst="ellipse">
              <a:avLst/>
            </a:prstGeom>
            <a:solidFill>
              <a:srgbClr val="EE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676543" y="1515148"/>
              <a:ext cx="461356" cy="400110"/>
            </a:xfrm>
            <a:prstGeom prst="rect">
              <a:avLst/>
            </a:prstGeom>
            <a:noFill/>
          </p:spPr>
          <p:txBody>
            <a:bodyPr wrap="square" rtlCol="0">
              <a:spAutoFit/>
            </a:bodyPr>
            <a:lstStyle/>
            <a:p>
              <a:pPr algn="ctr"/>
              <a:r>
                <a:rPr lang="en-US" sz="2000" dirty="0"/>
                <a:t>2</a:t>
              </a:r>
            </a:p>
          </p:txBody>
        </p:sp>
      </p:grpSp>
      <p:sp>
        <p:nvSpPr>
          <p:cNvPr id="22" name="TextBox 21"/>
          <p:cNvSpPr txBox="1"/>
          <p:nvPr/>
        </p:nvSpPr>
        <p:spPr>
          <a:xfrm>
            <a:off x="7175656" y="6147843"/>
            <a:ext cx="2550621" cy="461665"/>
          </a:xfrm>
          <a:prstGeom prst="rect">
            <a:avLst/>
          </a:prstGeom>
          <a:noFill/>
        </p:spPr>
        <p:txBody>
          <a:bodyPr wrap="square" rtlCol="0">
            <a:spAutoFit/>
          </a:bodyPr>
          <a:lstStyle/>
          <a:p>
            <a:pPr algn="ctr"/>
            <a:r>
              <a:rPr lang="en-US" sz="2400" dirty="0"/>
              <a:t>Interactivity</a:t>
            </a:r>
          </a:p>
        </p:txBody>
      </p:sp>
      <p:sp>
        <p:nvSpPr>
          <p:cNvPr id="23" name="TextBox 22"/>
          <p:cNvSpPr txBox="1"/>
          <p:nvPr/>
        </p:nvSpPr>
        <p:spPr>
          <a:xfrm>
            <a:off x="9575255" y="6183764"/>
            <a:ext cx="2550621" cy="461665"/>
          </a:xfrm>
          <a:prstGeom prst="rect">
            <a:avLst/>
          </a:prstGeom>
          <a:noFill/>
        </p:spPr>
        <p:txBody>
          <a:bodyPr wrap="square" rtlCol="0">
            <a:spAutoFit/>
          </a:bodyPr>
          <a:lstStyle/>
          <a:p>
            <a:pPr algn="ctr"/>
            <a:r>
              <a:rPr lang="en-US" sz="2400" dirty="0"/>
              <a:t>Speed</a:t>
            </a:r>
          </a:p>
        </p:txBody>
      </p:sp>
      <p:grpSp>
        <p:nvGrpSpPr>
          <p:cNvPr id="9" name="Group 8"/>
          <p:cNvGrpSpPr/>
          <p:nvPr/>
        </p:nvGrpSpPr>
        <p:grpSpPr>
          <a:xfrm>
            <a:off x="7405963" y="4187403"/>
            <a:ext cx="2072602" cy="1996361"/>
            <a:chOff x="6338184" y="1435608"/>
            <a:chExt cx="2456822" cy="2596067"/>
          </a:xfrm>
        </p:grpSpPr>
        <p:sp>
          <p:nvSpPr>
            <p:cNvPr id="6" name="Oval 5"/>
            <p:cNvSpPr/>
            <p:nvPr/>
          </p:nvSpPr>
          <p:spPr>
            <a:xfrm>
              <a:off x="6338184" y="1579419"/>
              <a:ext cx="2456822" cy="24522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584024" y="1435608"/>
              <a:ext cx="694113" cy="731520"/>
            </a:xfrm>
            <a:prstGeom prst="ellipse">
              <a:avLst/>
            </a:prstGeom>
            <a:solidFill>
              <a:srgbClr val="EE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700402" y="1579419"/>
              <a:ext cx="461356" cy="400110"/>
            </a:xfrm>
            <a:prstGeom prst="rect">
              <a:avLst/>
            </a:prstGeom>
            <a:noFill/>
          </p:spPr>
          <p:txBody>
            <a:bodyPr wrap="square" rtlCol="0">
              <a:spAutoFit/>
            </a:bodyPr>
            <a:lstStyle/>
            <a:p>
              <a:pPr algn="ctr"/>
              <a:r>
                <a:rPr lang="en-US" sz="2000" dirty="0"/>
                <a:t>3</a:t>
              </a:r>
            </a:p>
          </p:txBody>
        </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0088" y="1979529"/>
              <a:ext cx="1113646" cy="1675108"/>
            </a:xfrm>
            <a:prstGeom prst="rect">
              <a:avLst/>
            </a:prstGeom>
          </p:spPr>
        </p:pic>
      </p:grpSp>
      <p:grpSp>
        <p:nvGrpSpPr>
          <p:cNvPr id="8" name="Group 7"/>
          <p:cNvGrpSpPr/>
          <p:nvPr/>
        </p:nvGrpSpPr>
        <p:grpSpPr>
          <a:xfrm>
            <a:off x="10234468" y="4288725"/>
            <a:ext cx="1655546" cy="1725564"/>
            <a:chOff x="9314007" y="1435608"/>
            <a:chExt cx="2456822" cy="2604379"/>
          </a:xfrm>
        </p:grpSpPr>
        <p:grpSp>
          <p:nvGrpSpPr>
            <p:cNvPr id="3" name="Group 2"/>
            <p:cNvGrpSpPr/>
            <p:nvPr/>
          </p:nvGrpSpPr>
          <p:grpSpPr>
            <a:xfrm>
              <a:off x="9314007" y="1435608"/>
              <a:ext cx="2456822" cy="2604379"/>
              <a:chOff x="9314007" y="1435608"/>
              <a:chExt cx="2456822" cy="2604379"/>
            </a:xfrm>
          </p:grpSpPr>
          <p:sp>
            <p:nvSpPr>
              <p:cNvPr id="7" name="Oval 6"/>
              <p:cNvSpPr/>
              <p:nvPr/>
            </p:nvSpPr>
            <p:spPr>
              <a:xfrm>
                <a:off x="9314007" y="1587731"/>
                <a:ext cx="2456822" cy="24522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2979" y="1962904"/>
                <a:ext cx="1586170" cy="1586170"/>
              </a:xfrm>
              <a:prstGeom prst="rect">
                <a:avLst/>
              </a:prstGeom>
            </p:spPr>
          </p:pic>
          <p:sp>
            <p:nvSpPr>
              <p:cNvPr id="13" name="Oval 12"/>
              <p:cNvSpPr/>
              <p:nvPr/>
            </p:nvSpPr>
            <p:spPr>
              <a:xfrm>
                <a:off x="9380505" y="1435608"/>
                <a:ext cx="694113" cy="731520"/>
              </a:xfrm>
              <a:prstGeom prst="ellipse">
                <a:avLst/>
              </a:prstGeom>
              <a:solidFill>
                <a:srgbClr val="EE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p:cNvSpPr txBox="1"/>
            <p:nvPr/>
          </p:nvSpPr>
          <p:spPr>
            <a:xfrm>
              <a:off x="9496883" y="1555976"/>
              <a:ext cx="461356" cy="400110"/>
            </a:xfrm>
            <a:prstGeom prst="rect">
              <a:avLst/>
            </a:prstGeom>
            <a:noFill/>
          </p:spPr>
          <p:txBody>
            <a:bodyPr wrap="square" rtlCol="0">
              <a:spAutoFit/>
            </a:bodyPr>
            <a:lstStyle/>
            <a:p>
              <a:pPr algn="ctr"/>
              <a:r>
                <a:rPr lang="en-US" sz="2000" dirty="0"/>
                <a:t>4</a:t>
              </a:r>
            </a:p>
          </p:txBody>
        </p:sp>
      </p:grpSp>
      <p:sp>
        <p:nvSpPr>
          <p:cNvPr id="33" name="TextBox 32"/>
          <p:cNvSpPr txBox="1"/>
          <p:nvPr/>
        </p:nvSpPr>
        <p:spPr>
          <a:xfrm>
            <a:off x="458011" y="1524258"/>
            <a:ext cx="6741546" cy="2893100"/>
          </a:xfrm>
          <a:prstGeom prst="rect">
            <a:avLst/>
          </a:prstGeom>
          <a:noFill/>
        </p:spPr>
        <p:txBody>
          <a:bodyPr wrap="square" rtlCol="0">
            <a:spAutoFit/>
          </a:bodyPr>
          <a:lstStyle/>
          <a:p>
            <a:r>
              <a:rPr lang="en-US" sz="2600" dirty="0" smtClean="0"/>
              <a:t>To create </a:t>
            </a:r>
            <a:r>
              <a:rPr lang="en-US" sz="2600" dirty="0"/>
              <a:t>an </a:t>
            </a:r>
            <a:r>
              <a:rPr lang="en-US" sz="2600" b="1" dirty="0"/>
              <a:t>Order Management </a:t>
            </a:r>
            <a:r>
              <a:rPr lang="en-US" sz="2600" b="1" dirty="0" smtClean="0"/>
              <a:t>System </a:t>
            </a:r>
            <a:r>
              <a:rPr lang="en-US" sz="2600" dirty="0"/>
              <a:t>using full stack development tools and technologies, where an agent as well as an customer scan place order from various products.</a:t>
            </a:r>
          </a:p>
          <a:p>
            <a:endParaRPr lang="en-US" sz="2600" dirty="0"/>
          </a:p>
          <a:p>
            <a:endParaRPr lang="en-US" sz="2600" dirty="0"/>
          </a:p>
        </p:txBody>
      </p:sp>
    </p:spTree>
    <p:extLst>
      <p:ext uri="{BB962C8B-B14F-4D97-AF65-F5344CB8AC3E}">
        <p14:creationId xmlns:p14="http://schemas.microsoft.com/office/powerpoint/2010/main" val="24036291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90065" y="2560293"/>
            <a:ext cx="3191435" cy="1361980"/>
          </a:xfrm>
        </p:spPr>
        <p:txBody>
          <a:bodyPr/>
          <a:lstStyle/>
          <a:p>
            <a:pPr algn="ctr"/>
            <a:r>
              <a:rPr lang="en-US" sz="4400" dirty="0"/>
              <a:t>Engineering</a:t>
            </a:r>
            <a:br>
              <a:rPr lang="en-US" sz="4400" dirty="0"/>
            </a:br>
            <a:r>
              <a:rPr lang="en-US" sz="4400" dirty="0"/>
              <a:t>Practices</a:t>
            </a:r>
          </a:p>
        </p:txBody>
      </p:sp>
      <p:sp>
        <p:nvSpPr>
          <p:cNvPr id="5" name="Slide Number Placeholder 4"/>
          <p:cNvSpPr>
            <a:spLocks noGrp="1"/>
          </p:cNvSpPr>
          <p:nvPr>
            <p:ph type="sldNum" sz="quarter" idx="15"/>
          </p:nvPr>
        </p:nvSpPr>
        <p:spPr/>
        <p:txBody>
          <a:bodyPr/>
          <a:lstStyle/>
          <a:p>
            <a:fld id="{58B792A5-9BAE-6942-BFE1-9FCDB51EA51E}" type="slidenum">
              <a:rPr lang="en-US" smtClean="0"/>
              <a:pPr/>
              <a:t>17</a:t>
            </a:fld>
            <a:endParaRPr lang="en-US"/>
          </a:p>
        </p:txBody>
      </p:sp>
      <p:pic>
        <p:nvPicPr>
          <p:cNvPr id="4" name="Picture Placeholder 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8650" r="8650"/>
          <a:stretch>
            <a:fillRect/>
          </a:stretch>
        </p:blipFill>
        <p:spPr>
          <a:xfrm>
            <a:off x="5864352" y="0"/>
            <a:ext cx="6309360" cy="6841475"/>
          </a:xfrm>
          <a:solidFill>
            <a:schemeClr val="accent6">
              <a:lumMod val="75000"/>
            </a:schemeClr>
          </a:solidFill>
        </p:spPr>
      </p:pic>
    </p:spTree>
    <p:extLst>
      <p:ext uri="{BB962C8B-B14F-4D97-AF65-F5344CB8AC3E}">
        <p14:creationId xmlns:p14="http://schemas.microsoft.com/office/powerpoint/2010/main" val="42755385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53164" y="493906"/>
            <a:ext cx="10585149" cy="6117524"/>
          </a:xfrm>
          <a:prstGeom prst="rect">
            <a:avLst/>
          </a:prstGeom>
        </p:spPr>
      </p:pic>
    </p:spTree>
    <p:extLst>
      <p:ext uri="{BB962C8B-B14F-4D97-AF65-F5344CB8AC3E}">
        <p14:creationId xmlns:p14="http://schemas.microsoft.com/office/powerpoint/2010/main" val="28301451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49615" y="2689214"/>
            <a:ext cx="2850776" cy="581833"/>
          </a:xfrm>
        </p:spPr>
        <p:txBody>
          <a:bodyPr/>
          <a:lstStyle/>
          <a:p>
            <a:r>
              <a:rPr lang="en-US" sz="4400" dirty="0"/>
              <a:t>Tech Stack</a:t>
            </a:r>
          </a:p>
        </p:txBody>
      </p:sp>
      <p:sp>
        <p:nvSpPr>
          <p:cNvPr id="5" name="Slide Number Placeholder 4"/>
          <p:cNvSpPr>
            <a:spLocks noGrp="1"/>
          </p:cNvSpPr>
          <p:nvPr>
            <p:ph type="sldNum" sz="quarter" idx="15"/>
          </p:nvPr>
        </p:nvSpPr>
        <p:spPr/>
        <p:txBody>
          <a:bodyPr/>
          <a:lstStyle/>
          <a:p>
            <a:fld id="{58B792A5-9BAE-6942-BFE1-9FCDB51EA51E}" type="slidenum">
              <a:rPr lang="en-US" smtClean="0"/>
              <a:pPr/>
              <a:t>19</a:t>
            </a:fld>
            <a:endParaRPr lang="en-US"/>
          </a:p>
        </p:txBody>
      </p:sp>
      <p:pic>
        <p:nvPicPr>
          <p:cNvPr id="11" name="Picture Placeholder 10"/>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25575" r="19248"/>
          <a:stretch/>
        </p:blipFill>
        <p:spPr/>
      </p:pic>
    </p:spTree>
    <p:extLst>
      <p:ext uri="{BB962C8B-B14F-4D97-AF65-F5344CB8AC3E}">
        <p14:creationId xmlns:p14="http://schemas.microsoft.com/office/powerpoint/2010/main" val="24509791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3A453E-C416-CC46-BD2E-E8FF688BAD14}"/>
              </a:ext>
            </a:extLst>
          </p:cNvPr>
          <p:cNvSpPr>
            <a:spLocks noGrp="1"/>
          </p:cNvSpPr>
          <p:nvPr>
            <p:ph type="ctrTitle"/>
          </p:nvPr>
        </p:nvSpPr>
        <p:spPr/>
        <p:txBody>
          <a:bodyPr/>
          <a:lstStyle/>
          <a:p>
            <a:r>
              <a:rPr lang="en-US"/>
              <a:t>1</a:t>
            </a:r>
          </a:p>
        </p:txBody>
      </p:sp>
      <p:sp>
        <p:nvSpPr>
          <p:cNvPr id="7" name="Subtitle 6">
            <a:extLst>
              <a:ext uri="{FF2B5EF4-FFF2-40B4-BE49-F238E27FC236}">
                <a16:creationId xmlns:a16="http://schemas.microsoft.com/office/drawing/2014/main" id="{254A7101-FB7A-D449-9DDB-954242EF5913}"/>
              </a:ext>
            </a:extLst>
          </p:cNvPr>
          <p:cNvSpPr>
            <a:spLocks noGrp="1"/>
          </p:cNvSpPr>
          <p:nvPr>
            <p:ph type="subTitle" idx="1"/>
          </p:nvPr>
        </p:nvSpPr>
        <p:spPr/>
        <p:txBody>
          <a:bodyPr/>
          <a:lstStyle/>
          <a:p>
            <a:r>
              <a:rPr lang="en-US"/>
              <a:t>The Ask – Where we started?</a:t>
            </a:r>
          </a:p>
        </p:txBody>
      </p:sp>
      <p:sp>
        <p:nvSpPr>
          <p:cNvPr id="8" name="Slide Number Placeholder 7">
            <a:extLst>
              <a:ext uri="{FF2B5EF4-FFF2-40B4-BE49-F238E27FC236}">
                <a16:creationId xmlns:a16="http://schemas.microsoft.com/office/drawing/2014/main" id="{95E36C20-670C-2C47-85CC-97398EE70E99}"/>
              </a:ext>
            </a:extLst>
          </p:cNvPr>
          <p:cNvSpPr>
            <a:spLocks noGrp="1"/>
          </p:cNvSpPr>
          <p:nvPr>
            <p:ph type="sldNum" sz="quarter" idx="10"/>
          </p:nvPr>
        </p:nvSpPr>
        <p:spPr>
          <a:xfrm>
            <a:off x="11228832" y="6309360"/>
            <a:ext cx="274320" cy="92333"/>
          </a:xfrm>
        </p:spPr>
        <p:txBody>
          <a:bodyPr/>
          <a:lstStyle/>
          <a:p>
            <a:fld id="{58B792A5-9BAE-6942-BFE1-9FCDB51EA51E}" type="slidenum">
              <a:rPr lang="en-US" smtClean="0"/>
              <a:pPr/>
              <a:t>2</a:t>
            </a:fld>
            <a:endParaRPr lang="en-US"/>
          </a:p>
        </p:txBody>
      </p:sp>
      <p:sp>
        <p:nvSpPr>
          <p:cNvPr id="5" name="Subtitle 6">
            <a:extLst>
              <a:ext uri="{FF2B5EF4-FFF2-40B4-BE49-F238E27FC236}">
                <a16:creationId xmlns:a16="http://schemas.microsoft.com/office/drawing/2014/main" id="{2E7F9DD6-4565-AC46-9FC1-AA56FFB41301}"/>
              </a:ext>
            </a:extLst>
          </p:cNvPr>
          <p:cNvSpPr txBox="1">
            <a:spLocks/>
          </p:cNvSpPr>
          <p:nvPr/>
        </p:nvSpPr>
        <p:spPr>
          <a:xfrm>
            <a:off x="685978" y="5161289"/>
            <a:ext cx="10820170" cy="1148071"/>
          </a:xfrm>
          <a:prstGeom prst="rect">
            <a:avLst/>
          </a:prstGeom>
        </p:spPr>
        <p:txBody>
          <a:bodyPr vert="horz" lIns="0" tIns="0" rIns="0" bIns="0" rtlCol="0" anchor="t" anchorCtr="0">
            <a:noAutofit/>
          </a:bodyPr>
          <a:lstStyle>
            <a:defPPr>
              <a:defRPr lang="en-US"/>
            </a:defPPr>
            <a:lvl1pPr indent="0">
              <a:lnSpc>
                <a:spcPct val="110000"/>
              </a:lnSpc>
              <a:spcBef>
                <a:spcPts val="0"/>
              </a:spcBef>
              <a:spcAft>
                <a:spcPts val="0"/>
              </a:spcAft>
              <a:buFontTx/>
              <a:buNone/>
              <a:defRPr sz="2000" b="0" i="0" baseline="0">
                <a:solidFill>
                  <a:schemeClr val="accent6"/>
                </a:solidFill>
                <a:latin typeface="Zapfino" panose="03030300040707070C03" pitchFamily="66" charset="77"/>
                <a:cs typeface="Apple Chancery" panose="03020702040506060504" pitchFamily="66" charset="-79"/>
              </a:defRPr>
            </a:lvl1pPr>
            <a:lvl2pPr marL="457337" indent="0" algn="ctr">
              <a:lnSpc>
                <a:spcPts val="2200"/>
              </a:lnSpc>
              <a:spcBef>
                <a:spcPts val="500"/>
              </a:spcBef>
              <a:buFont typeface="Arial" panose="020B0604020202020204" pitchFamily="34" charset="0"/>
              <a:buNone/>
              <a:tabLst/>
              <a:defRPr sz="1400" b="0" i="0">
                <a:solidFill>
                  <a:schemeClr val="tx1">
                    <a:tint val="75000"/>
                  </a:schemeClr>
                </a:solidFill>
                <a:latin typeface="Futura Next Book" panose="020B0502020204020303" pitchFamily="34" charset="77"/>
              </a:defRPr>
            </a:lvl2pPr>
            <a:lvl3pPr marL="914674" indent="0" algn="ctr">
              <a:lnSpc>
                <a:spcPts val="2200"/>
              </a:lnSpc>
              <a:spcBef>
                <a:spcPts val="500"/>
              </a:spcBef>
              <a:buFont typeface="Arial" panose="020B0604020202020204" pitchFamily="34" charset="0"/>
              <a:buNone/>
              <a:tabLst/>
              <a:defRPr sz="1400" b="0" i="0">
                <a:solidFill>
                  <a:schemeClr val="tx1">
                    <a:tint val="75000"/>
                  </a:schemeClr>
                </a:solidFill>
                <a:latin typeface="Futura Next Book" panose="020B0502020204020303" pitchFamily="34" charset="77"/>
              </a:defRPr>
            </a:lvl3pPr>
            <a:lvl4pPr marL="1372011" indent="0" algn="ctr">
              <a:lnSpc>
                <a:spcPts val="2200"/>
              </a:lnSpc>
              <a:spcBef>
                <a:spcPts val="500"/>
              </a:spcBef>
              <a:buFont typeface="Arial" panose="020B0604020202020204" pitchFamily="34" charset="0"/>
              <a:buNone/>
              <a:tabLst/>
              <a:defRPr sz="1400" b="0" i="0">
                <a:solidFill>
                  <a:schemeClr val="tx1">
                    <a:tint val="75000"/>
                  </a:schemeClr>
                </a:solidFill>
                <a:latin typeface="Futura Next Book" panose="020B0502020204020303" pitchFamily="34" charset="77"/>
              </a:defRPr>
            </a:lvl4pPr>
            <a:lvl5pPr marL="1829349" indent="0" algn="ctr">
              <a:lnSpc>
                <a:spcPts val="2200"/>
              </a:lnSpc>
              <a:spcBef>
                <a:spcPts val="500"/>
              </a:spcBef>
              <a:buFont typeface="Arial" panose="020B0604020202020204" pitchFamily="34" charset="0"/>
              <a:buNone/>
              <a:tabLst/>
              <a:defRPr sz="1400" b="0" i="0">
                <a:solidFill>
                  <a:schemeClr val="tx1">
                    <a:tint val="75000"/>
                  </a:schemeClr>
                </a:solidFill>
                <a:latin typeface="Futura Next Book" panose="020B0502020204020303" pitchFamily="34" charset="77"/>
              </a:defRPr>
            </a:lvl5pPr>
            <a:lvl6pPr marL="2286686" indent="0" algn="ctr">
              <a:lnSpc>
                <a:spcPct val="90000"/>
              </a:lnSpc>
              <a:spcBef>
                <a:spcPts val="500"/>
              </a:spcBef>
              <a:buFont typeface="Arial" panose="020B0604020202020204" pitchFamily="34" charset="0"/>
              <a:buNone/>
              <a:defRPr>
                <a:solidFill>
                  <a:schemeClr val="tx1">
                    <a:tint val="75000"/>
                  </a:schemeClr>
                </a:solidFill>
              </a:defRPr>
            </a:lvl6pPr>
            <a:lvl7pPr marL="2744023" indent="0" algn="ctr">
              <a:lnSpc>
                <a:spcPct val="90000"/>
              </a:lnSpc>
              <a:spcBef>
                <a:spcPts val="500"/>
              </a:spcBef>
              <a:buFont typeface="Arial" panose="020B0604020202020204" pitchFamily="34" charset="0"/>
              <a:buNone/>
              <a:defRPr>
                <a:solidFill>
                  <a:schemeClr val="tx1">
                    <a:tint val="75000"/>
                  </a:schemeClr>
                </a:solidFill>
              </a:defRPr>
            </a:lvl7pPr>
            <a:lvl8pPr marL="3201360" indent="0" algn="ctr">
              <a:lnSpc>
                <a:spcPct val="90000"/>
              </a:lnSpc>
              <a:spcBef>
                <a:spcPts val="500"/>
              </a:spcBef>
              <a:buFont typeface="Arial" panose="020B0604020202020204" pitchFamily="34" charset="0"/>
              <a:buNone/>
              <a:defRPr>
                <a:solidFill>
                  <a:schemeClr val="tx1">
                    <a:tint val="75000"/>
                  </a:schemeClr>
                </a:solidFill>
              </a:defRPr>
            </a:lvl8pPr>
            <a:lvl9pPr marL="3658697" indent="0" algn="ctr">
              <a:lnSpc>
                <a:spcPct val="90000"/>
              </a:lnSpc>
              <a:spcBef>
                <a:spcPts val="500"/>
              </a:spcBef>
              <a:buFont typeface="Arial" panose="020B0604020202020204" pitchFamily="34" charset="0"/>
              <a:buNone/>
              <a:defRPr>
                <a:solidFill>
                  <a:schemeClr val="tx1">
                    <a:tint val="75000"/>
                  </a:schemeClr>
                </a:solidFill>
              </a:defRPr>
            </a:lvl9pPr>
          </a:lstStyle>
          <a:p>
            <a:r>
              <a:rPr lang="en-US">
                <a:solidFill>
                  <a:schemeClr val="accent5"/>
                </a:solidFill>
              </a:rPr>
              <a:t>…..</a:t>
            </a:r>
          </a:p>
        </p:txBody>
      </p:sp>
    </p:spTree>
    <p:extLst>
      <p:ext uri="{BB962C8B-B14F-4D97-AF65-F5344CB8AC3E}">
        <p14:creationId xmlns:p14="http://schemas.microsoft.com/office/powerpoint/2010/main" val="31028527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fld id="{58B792A5-9BAE-6942-BFE1-9FCDB51EA51E}" type="slidenum">
              <a:rPr lang="en-US" smtClean="0"/>
              <a:pPr/>
              <a:t>20</a:t>
            </a:fld>
            <a:endParaRPr lang="en-US"/>
          </a:p>
        </p:txBody>
      </p:sp>
      <p:sp>
        <p:nvSpPr>
          <p:cNvPr id="14" name="Rectangle 13"/>
          <p:cNvSpPr/>
          <p:nvPr/>
        </p:nvSpPr>
        <p:spPr>
          <a:xfrm>
            <a:off x="232746" y="332507"/>
            <a:ext cx="2194560" cy="947651"/>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Frontend</a:t>
            </a:r>
          </a:p>
        </p:txBody>
      </p:sp>
      <p:sp>
        <p:nvSpPr>
          <p:cNvPr id="15" name="Rectangle 14"/>
          <p:cNvSpPr/>
          <p:nvPr/>
        </p:nvSpPr>
        <p:spPr>
          <a:xfrm>
            <a:off x="2612967" y="332509"/>
            <a:ext cx="2194560" cy="947651"/>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Backend</a:t>
            </a:r>
          </a:p>
        </p:txBody>
      </p:sp>
      <p:sp>
        <p:nvSpPr>
          <p:cNvPr id="16" name="Rectangle 15"/>
          <p:cNvSpPr/>
          <p:nvPr/>
        </p:nvSpPr>
        <p:spPr>
          <a:xfrm>
            <a:off x="4993178" y="332506"/>
            <a:ext cx="2194560" cy="947651"/>
          </a:xfrm>
          <a:prstGeom prst="rect">
            <a:avLst/>
          </a:prstGeom>
          <a:solidFill>
            <a:srgbClr val="7030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Infra</a:t>
            </a:r>
          </a:p>
        </p:txBody>
      </p:sp>
      <p:sp>
        <p:nvSpPr>
          <p:cNvPr id="17" name="Rectangle 16"/>
          <p:cNvSpPr/>
          <p:nvPr/>
        </p:nvSpPr>
        <p:spPr>
          <a:xfrm>
            <a:off x="7373384" y="340820"/>
            <a:ext cx="2194560" cy="947651"/>
          </a:xfrm>
          <a:prstGeom prst="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a:t>
            </a:r>
          </a:p>
        </p:txBody>
      </p:sp>
      <p:sp>
        <p:nvSpPr>
          <p:cNvPr id="18" name="Rectangle 17"/>
          <p:cNvSpPr/>
          <p:nvPr/>
        </p:nvSpPr>
        <p:spPr>
          <a:xfrm>
            <a:off x="9753600" y="332507"/>
            <a:ext cx="2194560" cy="947651"/>
          </a:xfrm>
          <a:prstGeom prst="rect">
            <a:avLst/>
          </a:prstGeom>
          <a:solidFill>
            <a:srgbClr val="FF646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Tools</a:t>
            </a:r>
          </a:p>
        </p:txBody>
      </p:sp>
      <p:sp>
        <p:nvSpPr>
          <p:cNvPr id="20" name="Rectangle 19"/>
          <p:cNvSpPr/>
          <p:nvPr/>
        </p:nvSpPr>
        <p:spPr>
          <a:xfrm>
            <a:off x="232742" y="1296776"/>
            <a:ext cx="2194560" cy="5146474"/>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612962" y="1313401"/>
            <a:ext cx="2194560" cy="511322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993178" y="1313401"/>
            <a:ext cx="2194560" cy="511322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373384" y="1313399"/>
            <a:ext cx="2194560" cy="511322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753597" y="1313400"/>
            <a:ext cx="2194560" cy="511322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rot="10800000" flipV="1">
            <a:off x="232743" y="1255218"/>
            <a:ext cx="2194559" cy="25769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Framework</a:t>
            </a:r>
          </a:p>
        </p:txBody>
      </p:sp>
      <p:sp>
        <p:nvSpPr>
          <p:cNvPr id="27" name="Rectangle 26"/>
          <p:cNvSpPr/>
          <p:nvPr/>
        </p:nvSpPr>
        <p:spPr>
          <a:xfrm rot="10800000" flipV="1">
            <a:off x="232743" y="3311712"/>
            <a:ext cx="2194559" cy="2493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28" name="Rectangle 27"/>
          <p:cNvSpPr/>
          <p:nvPr/>
        </p:nvSpPr>
        <p:spPr>
          <a:xfrm rot="10800000" flipV="1">
            <a:off x="232743" y="4809861"/>
            <a:ext cx="2194559" cy="2493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NFR Tools</a:t>
            </a:r>
          </a:p>
        </p:txBody>
      </p:sp>
      <p:sp>
        <p:nvSpPr>
          <p:cNvPr id="32" name="Rectangle 31"/>
          <p:cNvSpPr/>
          <p:nvPr/>
        </p:nvSpPr>
        <p:spPr>
          <a:xfrm rot="10800000" flipV="1">
            <a:off x="2610393" y="4527260"/>
            <a:ext cx="2194559" cy="2493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33" name="Rectangle 32"/>
          <p:cNvSpPr/>
          <p:nvPr/>
        </p:nvSpPr>
        <p:spPr>
          <a:xfrm rot="10800000" flipV="1">
            <a:off x="2612963" y="1255219"/>
            <a:ext cx="2194559" cy="2493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 Language</a:t>
            </a:r>
          </a:p>
        </p:txBody>
      </p:sp>
      <p:sp>
        <p:nvSpPr>
          <p:cNvPr id="34" name="Rectangle 33"/>
          <p:cNvSpPr/>
          <p:nvPr/>
        </p:nvSpPr>
        <p:spPr>
          <a:xfrm rot="10800000" flipV="1">
            <a:off x="2610393" y="2294541"/>
            <a:ext cx="2194559" cy="2493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Framework</a:t>
            </a:r>
          </a:p>
        </p:txBody>
      </p:sp>
      <p:sp>
        <p:nvSpPr>
          <p:cNvPr id="35" name="Rectangle 34"/>
          <p:cNvSpPr/>
          <p:nvPr/>
        </p:nvSpPr>
        <p:spPr>
          <a:xfrm rot="10800000" flipV="1">
            <a:off x="2587838" y="5561991"/>
            <a:ext cx="2194559" cy="2493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NFR Tools</a:t>
            </a:r>
          </a:p>
        </p:txBody>
      </p:sp>
      <p:sp>
        <p:nvSpPr>
          <p:cNvPr id="36" name="Rectangle 35"/>
          <p:cNvSpPr/>
          <p:nvPr/>
        </p:nvSpPr>
        <p:spPr>
          <a:xfrm rot="10800000" flipV="1">
            <a:off x="7373385" y="1288471"/>
            <a:ext cx="2194559" cy="2493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NoSQL Database</a:t>
            </a:r>
          </a:p>
        </p:txBody>
      </p:sp>
      <p:sp>
        <p:nvSpPr>
          <p:cNvPr id="37" name="Rectangle 36"/>
          <p:cNvSpPr/>
          <p:nvPr/>
        </p:nvSpPr>
        <p:spPr>
          <a:xfrm rot="10800000" flipV="1">
            <a:off x="9753601" y="1255219"/>
            <a:ext cx="2194559" cy="2493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Story Management</a:t>
            </a:r>
          </a:p>
        </p:txBody>
      </p:sp>
      <p:sp>
        <p:nvSpPr>
          <p:cNvPr id="38" name="Rectangle 37"/>
          <p:cNvSpPr/>
          <p:nvPr/>
        </p:nvSpPr>
        <p:spPr>
          <a:xfrm rot="10800000" flipV="1">
            <a:off x="9753599" y="2637904"/>
            <a:ext cx="2194559" cy="2493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Documentation</a:t>
            </a:r>
          </a:p>
        </p:txBody>
      </p:sp>
      <p:sp>
        <p:nvSpPr>
          <p:cNvPr id="39" name="Rectangle 38"/>
          <p:cNvSpPr/>
          <p:nvPr/>
        </p:nvSpPr>
        <p:spPr>
          <a:xfrm rot="10800000" flipV="1">
            <a:off x="9753598" y="4152239"/>
            <a:ext cx="2194559" cy="2493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SCM</a:t>
            </a:r>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1508" y="1616039"/>
            <a:ext cx="1720478" cy="513112"/>
          </a:xfrm>
          <a:prstGeom prst="rect">
            <a:avLst/>
          </a:prstGeom>
        </p:spPr>
      </p:pic>
      <p:pic>
        <p:nvPicPr>
          <p:cNvPr id="41" name="Picture 40"/>
          <p:cNvPicPr>
            <a:picLocks noChangeAspect="1"/>
          </p:cNvPicPr>
          <p:nvPr/>
        </p:nvPicPr>
        <p:blipFill rotWithShape="1">
          <a:blip r:embed="rId4">
            <a:extLst>
              <a:ext uri="{28A0092B-C50C-407E-A947-70E740481C1C}">
                <a14:useLocalDpi xmlns:a14="http://schemas.microsoft.com/office/drawing/2010/main" val="0"/>
              </a:ext>
            </a:extLst>
          </a:blip>
          <a:srcRect l="9305" t="12927"/>
          <a:stretch/>
        </p:blipFill>
        <p:spPr>
          <a:xfrm>
            <a:off x="7834016" y="3015548"/>
            <a:ext cx="1273284" cy="732094"/>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5207" y="1730254"/>
            <a:ext cx="1371339" cy="439454"/>
          </a:xfrm>
          <a:prstGeom prst="rect">
            <a:avLst/>
          </a:prstGeom>
        </p:spPr>
      </p:pic>
      <p:pic>
        <p:nvPicPr>
          <p:cNvPr id="43" name="Picture 42"/>
          <p:cNvPicPr>
            <a:picLocks noChangeAspect="1"/>
          </p:cNvPicPr>
          <p:nvPr/>
        </p:nvPicPr>
        <p:blipFill rotWithShape="1">
          <a:blip r:embed="rId6">
            <a:extLst>
              <a:ext uri="{28A0092B-C50C-407E-A947-70E740481C1C}">
                <a14:useLocalDpi xmlns:a14="http://schemas.microsoft.com/office/drawing/2010/main" val="0"/>
              </a:ext>
            </a:extLst>
          </a:blip>
          <a:srcRect l="18011" t="32526" r="21690" b="24269"/>
          <a:stretch/>
        </p:blipFill>
        <p:spPr>
          <a:xfrm>
            <a:off x="9951117" y="2974340"/>
            <a:ext cx="1799518" cy="955344"/>
          </a:xfrm>
          <a:prstGeom prst="rect">
            <a:avLst/>
          </a:prstGeom>
        </p:spPr>
      </p:pic>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32747" y="4488676"/>
            <a:ext cx="1636258" cy="615522"/>
          </a:xfrm>
          <a:prstGeom prst="rect">
            <a:avLst/>
          </a:prstGeom>
        </p:spPr>
      </p:pic>
      <p:pic>
        <p:nvPicPr>
          <p:cNvPr id="45" name="Picture 4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1169" y="1516440"/>
            <a:ext cx="513003" cy="706406"/>
          </a:xfrm>
          <a:prstGeom prst="rect">
            <a:avLst/>
          </a:prstGeom>
        </p:spPr>
      </p:pic>
      <p:pic>
        <p:nvPicPr>
          <p:cNvPr id="46" name="Picture 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5518" y="2602107"/>
            <a:ext cx="1028161" cy="540613"/>
          </a:xfrm>
          <a:prstGeom prst="rect">
            <a:avLst/>
          </a:prstGeom>
        </p:spPr>
      </p:pic>
      <p:pic>
        <p:nvPicPr>
          <p:cNvPr id="48" name="Picture 7" descr="A picture containing vector graphics&#10;&#10;Description generated with high confidence">
            <a:extLst>
              <a:ext uri="{FF2B5EF4-FFF2-40B4-BE49-F238E27FC236}">
                <a16:creationId xmlns:a16="http://schemas.microsoft.com/office/drawing/2014/main" id="{41BA2A21-63CB-4909-98B0-2BE0DD74A790}"/>
              </a:ext>
            </a:extLst>
          </p:cNvPr>
          <p:cNvPicPr>
            <a:picLocks noChangeAspect="1"/>
          </p:cNvPicPr>
          <p:nvPr/>
        </p:nvPicPr>
        <p:blipFill>
          <a:blip r:embed="rId10"/>
          <a:stretch>
            <a:fillRect/>
          </a:stretch>
        </p:blipFill>
        <p:spPr>
          <a:xfrm>
            <a:off x="743108" y="5104198"/>
            <a:ext cx="1146215" cy="678578"/>
          </a:xfrm>
          <a:prstGeom prst="rect">
            <a:avLst/>
          </a:prstGeom>
        </p:spPr>
      </p:pic>
      <p:pic>
        <p:nvPicPr>
          <p:cNvPr id="49" name="Picture 48"/>
          <p:cNvPicPr>
            <a:picLocks noChangeAspect="1"/>
          </p:cNvPicPr>
          <p:nvPr/>
        </p:nvPicPr>
        <p:blipFill rotWithShape="1">
          <a:blip r:embed="rId11">
            <a:extLst>
              <a:ext uri="{28A0092B-C50C-407E-A947-70E740481C1C}">
                <a14:useLocalDpi xmlns:a14="http://schemas.microsoft.com/office/drawing/2010/main" val="0"/>
              </a:ext>
            </a:extLst>
          </a:blip>
          <a:srcRect t="18284" b="13997"/>
          <a:stretch/>
        </p:blipFill>
        <p:spPr>
          <a:xfrm>
            <a:off x="534935" y="1564644"/>
            <a:ext cx="1529319" cy="581892"/>
          </a:xfrm>
          <a:prstGeom prst="rect">
            <a:avLst/>
          </a:prstGeom>
        </p:spPr>
      </p:pic>
      <p:pic>
        <p:nvPicPr>
          <p:cNvPr id="50" name="Picture 4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5039" y="2121985"/>
            <a:ext cx="1049215" cy="729378"/>
          </a:xfrm>
          <a:prstGeom prst="rect">
            <a:avLst/>
          </a:prstGeom>
        </p:spPr>
      </p:pic>
      <p:pic>
        <p:nvPicPr>
          <p:cNvPr id="51" name="Picture 5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42744" y="5830970"/>
            <a:ext cx="1079171" cy="497452"/>
          </a:xfrm>
          <a:prstGeom prst="rect">
            <a:avLst/>
          </a:prstGeom>
        </p:spPr>
      </p:pic>
      <p:pic>
        <p:nvPicPr>
          <p:cNvPr id="52" name="Picture 51"/>
          <p:cNvPicPr>
            <a:picLocks noChangeAspect="1"/>
          </p:cNvPicPr>
          <p:nvPr/>
        </p:nvPicPr>
        <p:blipFill rotWithShape="1">
          <a:blip r:embed="rId14">
            <a:extLst>
              <a:ext uri="{28A0092B-C50C-407E-A947-70E740481C1C}">
                <a14:useLocalDpi xmlns:a14="http://schemas.microsoft.com/office/drawing/2010/main" val="0"/>
              </a:ext>
            </a:extLst>
          </a:blip>
          <a:srcRect l="11909" t="22888" r="10547" b="21719"/>
          <a:stretch/>
        </p:blipFill>
        <p:spPr>
          <a:xfrm>
            <a:off x="438759" y="3602653"/>
            <a:ext cx="1782526" cy="784898"/>
          </a:xfrm>
          <a:prstGeom prst="rect">
            <a:avLst/>
          </a:prstGeom>
        </p:spPr>
      </p:pic>
      <p:sp>
        <p:nvSpPr>
          <p:cNvPr id="53" name="Rectangle 52"/>
          <p:cNvSpPr/>
          <p:nvPr/>
        </p:nvSpPr>
        <p:spPr>
          <a:xfrm rot="10800000" flipV="1">
            <a:off x="4993159" y="1255218"/>
            <a:ext cx="2194559" cy="2493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Automation Tool</a:t>
            </a:r>
          </a:p>
        </p:txBody>
      </p:sp>
      <p:pic>
        <p:nvPicPr>
          <p:cNvPr id="54" name="Picture 53"/>
          <p:cNvPicPr>
            <a:picLocks noChangeAspect="1"/>
          </p:cNvPicPr>
          <p:nvPr/>
        </p:nvPicPr>
        <p:blipFill rotWithShape="1">
          <a:blip r:embed="rId15">
            <a:extLst>
              <a:ext uri="{28A0092B-C50C-407E-A947-70E740481C1C}">
                <a14:useLocalDpi xmlns:a14="http://schemas.microsoft.com/office/drawing/2010/main" val="0"/>
              </a:ext>
            </a:extLst>
          </a:blip>
          <a:srcRect t="21296" b="24160"/>
          <a:stretch/>
        </p:blipFill>
        <p:spPr>
          <a:xfrm>
            <a:off x="5276568" y="1592962"/>
            <a:ext cx="1627740" cy="665018"/>
          </a:xfrm>
          <a:prstGeom prst="rect">
            <a:avLst/>
          </a:prstGeom>
        </p:spPr>
      </p:pic>
      <p:sp>
        <p:nvSpPr>
          <p:cNvPr id="55" name="Rectangle 54"/>
          <p:cNvSpPr/>
          <p:nvPr/>
        </p:nvSpPr>
        <p:spPr>
          <a:xfrm rot="10800000" flipV="1">
            <a:off x="7373379" y="2662506"/>
            <a:ext cx="2194559" cy="2493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 Database</a:t>
            </a:r>
          </a:p>
        </p:txBody>
      </p:sp>
      <p:pic>
        <p:nvPicPr>
          <p:cNvPr id="56" name="Picture 55"/>
          <p:cNvPicPr>
            <a:picLocks noChangeAspect="1"/>
          </p:cNvPicPr>
          <p:nvPr/>
        </p:nvPicPr>
        <p:blipFill rotWithShape="1">
          <a:blip r:embed="rId16">
            <a:extLst>
              <a:ext uri="{28A0092B-C50C-407E-A947-70E740481C1C}">
                <a14:useLocalDpi xmlns:a14="http://schemas.microsoft.com/office/drawing/2010/main" val="0"/>
              </a:ext>
            </a:extLst>
          </a:blip>
          <a:srcRect l="18437" t="28327" r="17418" b="29200"/>
          <a:stretch/>
        </p:blipFill>
        <p:spPr>
          <a:xfrm>
            <a:off x="294942" y="5824375"/>
            <a:ext cx="2132360" cy="529463"/>
          </a:xfrm>
          <a:prstGeom prst="rect">
            <a:avLst/>
          </a:prstGeom>
        </p:spPr>
      </p:pic>
      <p:pic>
        <p:nvPicPr>
          <p:cNvPr id="80" name="Picture 79"/>
          <p:cNvPicPr>
            <a:picLocks noChangeAspect="1"/>
          </p:cNvPicPr>
          <p:nvPr/>
        </p:nvPicPr>
        <p:blipFill rotWithShape="1">
          <a:blip r:embed="rId17">
            <a:extLst>
              <a:ext uri="{28A0092B-C50C-407E-A947-70E740481C1C}">
                <a14:useLocalDpi xmlns:a14="http://schemas.microsoft.com/office/drawing/2010/main" val="0"/>
              </a:ext>
            </a:extLst>
          </a:blip>
          <a:srcRect t="14162" b="21957"/>
          <a:stretch/>
        </p:blipFill>
        <p:spPr>
          <a:xfrm>
            <a:off x="3594883" y="2905312"/>
            <a:ext cx="1022268" cy="521380"/>
          </a:xfrm>
          <a:prstGeom prst="rect">
            <a:avLst/>
          </a:prstGeom>
        </p:spPr>
      </p:pic>
      <p:sp>
        <p:nvSpPr>
          <p:cNvPr id="83" name="Rectangle 82"/>
          <p:cNvSpPr/>
          <p:nvPr/>
        </p:nvSpPr>
        <p:spPr>
          <a:xfrm rot="10800000" flipV="1">
            <a:off x="2585051" y="3484875"/>
            <a:ext cx="2194559" cy="2493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 Server</a:t>
            </a:r>
          </a:p>
        </p:txBody>
      </p:sp>
      <p:pic>
        <p:nvPicPr>
          <p:cNvPr id="84" name="Picture 83"/>
          <p:cNvPicPr>
            <a:picLocks noChangeAspect="1"/>
          </p:cNvPicPr>
          <p:nvPr/>
        </p:nvPicPr>
        <p:blipFill rotWithShape="1">
          <a:blip r:embed="rId18">
            <a:extLst>
              <a:ext uri="{28A0092B-C50C-407E-A947-70E740481C1C}">
                <a14:useLocalDpi xmlns:a14="http://schemas.microsoft.com/office/drawing/2010/main" val="0"/>
              </a:ext>
            </a:extLst>
          </a:blip>
          <a:srcRect l="21652" t="23254" r="22961" b="21405"/>
          <a:stretch/>
        </p:blipFill>
        <p:spPr>
          <a:xfrm>
            <a:off x="3161603" y="3747642"/>
            <a:ext cx="1097280" cy="613954"/>
          </a:xfrm>
          <a:prstGeom prst="rect">
            <a:avLst/>
          </a:prstGeom>
        </p:spPr>
      </p:pic>
      <p:pic>
        <p:nvPicPr>
          <p:cNvPr id="85" name="Picture 8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47809" y="5017325"/>
            <a:ext cx="1457143" cy="508560"/>
          </a:xfrm>
          <a:prstGeom prst="rect">
            <a:avLst/>
          </a:prstGeom>
        </p:spPr>
      </p:pic>
      <p:pic>
        <p:nvPicPr>
          <p:cNvPr id="86" name="Picture 85"/>
          <p:cNvPicPr>
            <a:picLocks noChangeAspect="1"/>
          </p:cNvPicPr>
          <p:nvPr/>
        </p:nvPicPr>
        <p:blipFill rotWithShape="1">
          <a:blip r:embed="rId20">
            <a:extLst>
              <a:ext uri="{28A0092B-C50C-407E-A947-70E740481C1C}">
                <a14:useLocalDpi xmlns:a14="http://schemas.microsoft.com/office/drawing/2010/main" val="0"/>
              </a:ext>
            </a:extLst>
          </a:blip>
          <a:srcRect r="32501"/>
          <a:stretch/>
        </p:blipFill>
        <p:spPr>
          <a:xfrm>
            <a:off x="2728740" y="4809861"/>
            <a:ext cx="937923" cy="424500"/>
          </a:xfrm>
          <a:prstGeom prst="rect">
            <a:avLst/>
          </a:prstGeom>
        </p:spPr>
      </p:pic>
      <p:pic>
        <p:nvPicPr>
          <p:cNvPr id="89" name="Picture 8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605710" y="2596442"/>
            <a:ext cx="969479" cy="581687"/>
          </a:xfrm>
          <a:prstGeom prst="rect">
            <a:avLst/>
          </a:prstGeom>
        </p:spPr>
      </p:pic>
      <p:pic>
        <p:nvPicPr>
          <p:cNvPr id="90" name="Picture 89"/>
          <p:cNvPicPr>
            <a:picLocks noChangeAspect="1"/>
          </p:cNvPicPr>
          <p:nvPr/>
        </p:nvPicPr>
        <p:blipFill rotWithShape="1">
          <a:blip r:embed="rId22">
            <a:extLst>
              <a:ext uri="{28A0092B-C50C-407E-A947-70E740481C1C}">
                <a14:useLocalDpi xmlns:a14="http://schemas.microsoft.com/office/drawing/2010/main" val="0"/>
              </a:ext>
            </a:extLst>
          </a:blip>
          <a:srcRect l="8007" t="23303" r="12138" b="22339"/>
          <a:stretch/>
        </p:blipFill>
        <p:spPr>
          <a:xfrm>
            <a:off x="5158248" y="3391944"/>
            <a:ext cx="1881051" cy="509452"/>
          </a:xfrm>
          <a:prstGeom prst="rect">
            <a:avLst/>
          </a:prstGeom>
        </p:spPr>
      </p:pic>
      <p:pic>
        <p:nvPicPr>
          <p:cNvPr id="91" name="Picture 9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53593" y="4103032"/>
            <a:ext cx="1481953" cy="569037"/>
          </a:xfrm>
          <a:prstGeom prst="rect">
            <a:avLst/>
          </a:prstGeom>
        </p:spPr>
      </p:pic>
      <p:pic>
        <p:nvPicPr>
          <p:cNvPr id="92" name="Picture 9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638408" y="4858212"/>
            <a:ext cx="967945" cy="826786"/>
          </a:xfrm>
          <a:prstGeom prst="rect">
            <a:avLst/>
          </a:prstGeom>
        </p:spPr>
      </p:pic>
    </p:spTree>
    <p:extLst>
      <p:ext uri="{BB962C8B-B14F-4D97-AF65-F5344CB8AC3E}">
        <p14:creationId xmlns:p14="http://schemas.microsoft.com/office/powerpoint/2010/main" val="11666566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172245" y="2847167"/>
            <a:ext cx="3424516" cy="581833"/>
          </a:xfrm>
        </p:spPr>
        <p:txBody>
          <a:bodyPr/>
          <a:lstStyle/>
          <a:p>
            <a:r>
              <a:rPr lang="en-US" sz="4400" dirty="0"/>
              <a:t>Development</a:t>
            </a:r>
          </a:p>
        </p:txBody>
      </p:sp>
      <p:sp>
        <p:nvSpPr>
          <p:cNvPr id="5" name="Slide Number Placeholder 4"/>
          <p:cNvSpPr>
            <a:spLocks noGrp="1"/>
          </p:cNvSpPr>
          <p:nvPr>
            <p:ph type="sldNum" sz="quarter" idx="15"/>
          </p:nvPr>
        </p:nvSpPr>
        <p:spPr/>
        <p:txBody>
          <a:bodyPr/>
          <a:lstStyle/>
          <a:p>
            <a:fld id="{58B792A5-9BAE-6942-BFE1-9FCDB51EA51E}" type="slidenum">
              <a:rPr lang="en-US" smtClean="0"/>
              <a:pPr/>
              <a:t>21</a:t>
            </a:fld>
            <a:endParaRPr lang="en-US"/>
          </a:p>
        </p:txBody>
      </p:sp>
      <p:pic>
        <p:nvPicPr>
          <p:cNvPr id="9" name="Picture Placeholder 8"/>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3292" t="-1905" r="33896" b="1905"/>
          <a:stretch/>
        </p:blipFill>
        <p:spPr>
          <a:solidFill>
            <a:schemeClr val="accent6">
              <a:lumMod val="75000"/>
            </a:schemeClr>
          </a:solidFill>
        </p:spPr>
      </p:pic>
    </p:spTree>
    <p:extLst>
      <p:ext uri="{BB962C8B-B14F-4D97-AF65-F5344CB8AC3E}">
        <p14:creationId xmlns:p14="http://schemas.microsoft.com/office/powerpoint/2010/main" val="19316889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Diagram 28"/>
          <p:cNvGraphicFramePr/>
          <p:nvPr>
            <p:extLst>
              <p:ext uri="{D42A27DB-BD31-4B8C-83A1-F6EECF244321}">
                <p14:modId xmlns:p14="http://schemas.microsoft.com/office/powerpoint/2010/main" val="2970026880"/>
              </p:ext>
            </p:extLst>
          </p:nvPr>
        </p:nvGraphicFramePr>
        <p:xfrm>
          <a:off x="2047757" y="48770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Oval 30"/>
          <p:cNvSpPr/>
          <p:nvPr/>
        </p:nvSpPr>
        <p:spPr>
          <a:xfrm>
            <a:off x="7540283" y="2011680"/>
            <a:ext cx="45719" cy="4571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99739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230933" y="2847167"/>
            <a:ext cx="1362634" cy="581833"/>
          </a:xfrm>
        </p:spPr>
        <p:txBody>
          <a:bodyPr/>
          <a:lstStyle/>
          <a:p>
            <a:r>
              <a:rPr lang="en-US" sz="4400" dirty="0"/>
              <a:t>NFRs</a:t>
            </a:r>
          </a:p>
        </p:txBody>
      </p:sp>
      <p:sp>
        <p:nvSpPr>
          <p:cNvPr id="5" name="Slide Number Placeholder 4"/>
          <p:cNvSpPr>
            <a:spLocks noGrp="1"/>
          </p:cNvSpPr>
          <p:nvPr>
            <p:ph type="sldNum" sz="quarter" idx="15"/>
          </p:nvPr>
        </p:nvSpPr>
        <p:spPr/>
        <p:txBody>
          <a:bodyPr/>
          <a:lstStyle/>
          <a:p>
            <a:fld id="{58B792A5-9BAE-6942-BFE1-9FCDB51EA51E}" type="slidenum">
              <a:rPr lang="en-US" smtClean="0"/>
              <a:pPr/>
              <a:t>23</a:t>
            </a:fld>
            <a:endParaRPr lang="en-US"/>
          </a:p>
        </p:txBody>
      </p:sp>
      <p:pic>
        <p:nvPicPr>
          <p:cNvPr id="7" name="Picture Placeholder 6"/>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466" b="466"/>
          <a:stretch>
            <a:fillRect/>
          </a:stretch>
        </p:blipFill>
        <p:spPr>
          <a:solidFill>
            <a:schemeClr val="accent6">
              <a:lumMod val="75000"/>
            </a:schemeClr>
          </a:solidFill>
          <a:ln>
            <a:noFill/>
          </a:ln>
        </p:spPr>
      </p:pic>
    </p:spTree>
    <p:extLst>
      <p:ext uri="{BB962C8B-B14F-4D97-AF65-F5344CB8AC3E}">
        <p14:creationId xmlns:p14="http://schemas.microsoft.com/office/powerpoint/2010/main" val="22442692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106502" y="2262323"/>
            <a:ext cx="3424516" cy="2079156"/>
          </a:xfrm>
        </p:spPr>
        <p:txBody>
          <a:bodyPr/>
          <a:lstStyle/>
          <a:p>
            <a:pPr algn="ctr"/>
            <a:r>
              <a:rPr lang="en-US" sz="4400" dirty="0"/>
              <a:t>Challenges </a:t>
            </a:r>
            <a:br>
              <a:rPr lang="en-US" sz="4400" dirty="0"/>
            </a:br>
            <a:r>
              <a:rPr lang="en-US" sz="4400" dirty="0"/>
              <a:t>&amp;</a:t>
            </a:r>
            <a:br>
              <a:rPr lang="en-US" sz="4400" dirty="0"/>
            </a:br>
            <a:r>
              <a:rPr lang="en-US" sz="4400" dirty="0"/>
              <a:t>Learnings</a:t>
            </a:r>
          </a:p>
        </p:txBody>
      </p:sp>
      <p:sp>
        <p:nvSpPr>
          <p:cNvPr id="5" name="Slide Number Placeholder 4"/>
          <p:cNvSpPr>
            <a:spLocks noGrp="1"/>
          </p:cNvSpPr>
          <p:nvPr>
            <p:ph type="sldNum" sz="quarter" idx="15"/>
          </p:nvPr>
        </p:nvSpPr>
        <p:spPr/>
        <p:txBody>
          <a:bodyPr/>
          <a:lstStyle/>
          <a:p>
            <a:fld id="{58B792A5-9BAE-6942-BFE1-9FCDB51EA51E}" type="slidenum">
              <a:rPr lang="en-US" smtClean="0"/>
              <a:pPr/>
              <a:t>24</a:t>
            </a:fld>
            <a:endParaRPr lang="en-US"/>
          </a:p>
        </p:txBody>
      </p:sp>
      <p:pic>
        <p:nvPicPr>
          <p:cNvPr id="13" name="Picture Placeholder 12"/>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0034" t="304" r="11851" b="-212"/>
          <a:stretch/>
        </p:blipFill>
        <p:spPr/>
      </p:pic>
    </p:spTree>
    <p:extLst>
      <p:ext uri="{BB962C8B-B14F-4D97-AF65-F5344CB8AC3E}">
        <p14:creationId xmlns:p14="http://schemas.microsoft.com/office/powerpoint/2010/main" val="14856050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732687" y="2388302"/>
            <a:ext cx="10705706" cy="2008407"/>
            <a:chOff x="464184" y="1953234"/>
            <a:chExt cx="11727816" cy="2208219"/>
          </a:xfrm>
        </p:grpSpPr>
        <p:grpSp>
          <p:nvGrpSpPr>
            <p:cNvPr id="9" name="Group 8"/>
            <p:cNvGrpSpPr/>
            <p:nvPr/>
          </p:nvGrpSpPr>
          <p:grpSpPr>
            <a:xfrm>
              <a:off x="5208017" y="1956086"/>
              <a:ext cx="2057671" cy="2205367"/>
              <a:chOff x="6219084" y="1435608"/>
              <a:chExt cx="2456822" cy="2596067"/>
            </a:xfrm>
          </p:grpSpPr>
          <p:sp>
            <p:nvSpPr>
              <p:cNvPr id="6" name="Oval 5"/>
              <p:cNvSpPr/>
              <p:nvPr/>
            </p:nvSpPr>
            <p:spPr>
              <a:xfrm>
                <a:off x="6219084" y="1579419"/>
                <a:ext cx="2456822" cy="245225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464924" y="1435608"/>
                <a:ext cx="694113" cy="731521"/>
              </a:xfrm>
              <a:prstGeom prst="ellipse">
                <a:avLst/>
              </a:prstGeom>
              <a:solidFill>
                <a:srgbClr val="EE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581302" y="1579419"/>
                <a:ext cx="461356" cy="400110"/>
              </a:xfrm>
              <a:prstGeom prst="rect">
                <a:avLst/>
              </a:prstGeom>
              <a:noFill/>
            </p:spPr>
            <p:txBody>
              <a:bodyPr wrap="square" rtlCol="0">
                <a:spAutoFit/>
              </a:bodyPr>
              <a:lstStyle/>
              <a:p>
                <a:pPr algn="ctr"/>
                <a:r>
                  <a:rPr lang="en-US" sz="2000" dirty="0"/>
                  <a:t>3</a:t>
                </a:r>
              </a:p>
            </p:txBody>
          </p:sp>
        </p:grpSp>
        <p:grpSp>
          <p:nvGrpSpPr>
            <p:cNvPr id="3" name="Group 2"/>
            <p:cNvGrpSpPr/>
            <p:nvPr/>
          </p:nvGrpSpPr>
          <p:grpSpPr>
            <a:xfrm>
              <a:off x="464184" y="1956086"/>
              <a:ext cx="2024150" cy="2202515"/>
              <a:chOff x="403166" y="1435608"/>
              <a:chExt cx="2456822" cy="2629318"/>
            </a:xfrm>
          </p:grpSpPr>
          <p:sp>
            <p:nvSpPr>
              <p:cNvPr id="4" name="Oval 3"/>
              <p:cNvSpPr/>
              <p:nvPr/>
            </p:nvSpPr>
            <p:spPr>
              <a:xfrm>
                <a:off x="403166" y="1612670"/>
                <a:ext cx="2456822" cy="2452256"/>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73783" y="1435608"/>
                <a:ext cx="694113" cy="731520"/>
              </a:xfrm>
              <a:prstGeom prst="ellipse">
                <a:avLst/>
              </a:prstGeom>
              <a:solidFill>
                <a:srgbClr val="EE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26842" y="1566664"/>
                <a:ext cx="379271" cy="412865"/>
              </a:xfrm>
              <a:prstGeom prst="rect">
                <a:avLst/>
              </a:prstGeom>
              <a:noFill/>
            </p:spPr>
            <p:txBody>
              <a:bodyPr wrap="square" rtlCol="0">
                <a:spAutoFit/>
              </a:bodyPr>
              <a:lstStyle/>
              <a:p>
                <a:pPr algn="ctr"/>
                <a:r>
                  <a:rPr lang="en-US" sz="2000" dirty="0"/>
                  <a:t>1</a:t>
                </a:r>
              </a:p>
            </p:txBody>
          </p:sp>
        </p:grpSp>
        <p:grpSp>
          <p:nvGrpSpPr>
            <p:cNvPr id="8" name="Group 7"/>
            <p:cNvGrpSpPr/>
            <p:nvPr/>
          </p:nvGrpSpPr>
          <p:grpSpPr>
            <a:xfrm>
              <a:off x="2869856" y="2003111"/>
              <a:ext cx="2057537" cy="2155489"/>
              <a:chOff x="3362363" y="1435608"/>
              <a:chExt cx="2456822" cy="2596067"/>
            </a:xfrm>
          </p:grpSpPr>
          <p:sp>
            <p:nvSpPr>
              <p:cNvPr id="5" name="Oval 4"/>
              <p:cNvSpPr/>
              <p:nvPr/>
            </p:nvSpPr>
            <p:spPr>
              <a:xfrm>
                <a:off x="3362363" y="1579419"/>
                <a:ext cx="2456822" cy="24522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60165" y="1435608"/>
                <a:ext cx="694113" cy="731520"/>
              </a:xfrm>
              <a:prstGeom prst="ellipse">
                <a:avLst/>
              </a:prstGeom>
              <a:solidFill>
                <a:srgbClr val="EE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676543" y="1566664"/>
                <a:ext cx="461356" cy="400110"/>
              </a:xfrm>
              <a:prstGeom prst="rect">
                <a:avLst/>
              </a:prstGeom>
              <a:noFill/>
            </p:spPr>
            <p:txBody>
              <a:bodyPr wrap="square" rtlCol="0">
                <a:spAutoFit/>
              </a:bodyPr>
              <a:lstStyle/>
              <a:p>
                <a:pPr algn="ctr"/>
                <a:r>
                  <a:rPr lang="en-US" sz="2000" dirty="0"/>
                  <a:t>2</a:t>
                </a:r>
              </a:p>
            </p:txBody>
          </p:sp>
        </p:grpSp>
        <p:grpSp>
          <p:nvGrpSpPr>
            <p:cNvPr id="28" name="Group 27"/>
            <p:cNvGrpSpPr/>
            <p:nvPr/>
          </p:nvGrpSpPr>
          <p:grpSpPr>
            <a:xfrm>
              <a:off x="7647713" y="1953234"/>
              <a:ext cx="2094807" cy="2205367"/>
              <a:chOff x="9240849" y="1435608"/>
              <a:chExt cx="1936486" cy="2205367"/>
            </a:xfrm>
          </p:grpSpPr>
          <p:sp>
            <p:nvSpPr>
              <p:cNvPr id="7" name="Oval 6"/>
              <p:cNvSpPr/>
              <p:nvPr/>
            </p:nvSpPr>
            <p:spPr>
              <a:xfrm>
                <a:off x="9240849" y="1582630"/>
                <a:ext cx="1936486" cy="2058345"/>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319033" y="1435608"/>
                <a:ext cx="567308" cy="624281"/>
              </a:xfrm>
              <a:prstGeom prst="ellipse">
                <a:avLst/>
              </a:prstGeom>
              <a:solidFill>
                <a:srgbClr val="EE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10109834" y="1953234"/>
              <a:ext cx="2082166" cy="2205367"/>
              <a:chOff x="9314007" y="1435608"/>
              <a:chExt cx="1924800" cy="2205367"/>
            </a:xfrm>
          </p:grpSpPr>
          <p:sp>
            <p:nvSpPr>
              <p:cNvPr id="37" name="Oval 36"/>
              <p:cNvSpPr/>
              <p:nvPr/>
            </p:nvSpPr>
            <p:spPr>
              <a:xfrm>
                <a:off x="9314007" y="1582630"/>
                <a:ext cx="1924800" cy="2058345"/>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9380505" y="1435608"/>
                <a:ext cx="577557" cy="657251"/>
              </a:xfrm>
              <a:prstGeom prst="ellipse">
                <a:avLst/>
              </a:prstGeom>
              <a:solidFill>
                <a:srgbClr val="EE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Rectangle 40"/>
          <p:cNvSpPr/>
          <p:nvPr/>
        </p:nvSpPr>
        <p:spPr>
          <a:xfrm>
            <a:off x="3610559" y="199506"/>
            <a:ext cx="4931419" cy="9701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Elbow Connector 42"/>
          <p:cNvCxnSpPr/>
          <p:nvPr/>
        </p:nvCxnSpPr>
        <p:spPr>
          <a:xfrm>
            <a:off x="5447551" y="1560339"/>
            <a:ext cx="5040492" cy="94249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10800000" flipV="1">
            <a:off x="1369916" y="1560094"/>
            <a:ext cx="4724560" cy="960951"/>
          </a:xfrm>
          <a:prstGeom prst="bentConnector3">
            <a:avLst>
              <a:gd name="adj1" fmla="val 99969"/>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080830" y="1169605"/>
            <a:ext cx="13646" cy="12640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5" idx="0"/>
          </p:cNvCxnSpPr>
          <p:nvPr/>
        </p:nvCxnSpPr>
        <p:spPr>
          <a:xfrm>
            <a:off x="3853309" y="1548504"/>
            <a:ext cx="14498" cy="9937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541979" y="1560093"/>
            <a:ext cx="11959" cy="9780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14263" y="4553453"/>
            <a:ext cx="10947580" cy="461665"/>
            <a:chOff x="702493" y="4937762"/>
            <a:chExt cx="10947580" cy="461665"/>
          </a:xfrm>
        </p:grpSpPr>
        <p:sp>
          <p:nvSpPr>
            <p:cNvPr id="58" name="TextBox 57"/>
            <p:cNvSpPr txBox="1"/>
            <p:nvPr/>
          </p:nvSpPr>
          <p:spPr>
            <a:xfrm>
              <a:off x="702493" y="4937762"/>
              <a:ext cx="2024150" cy="461665"/>
            </a:xfrm>
            <a:prstGeom prst="rect">
              <a:avLst/>
            </a:prstGeom>
            <a:noFill/>
          </p:spPr>
          <p:txBody>
            <a:bodyPr wrap="square" rtlCol="0">
              <a:spAutoFit/>
            </a:bodyPr>
            <a:lstStyle/>
            <a:p>
              <a:pPr algn="ctr"/>
              <a:r>
                <a:rPr lang="en-US" sz="2400" dirty="0"/>
                <a:t>Mindset</a:t>
              </a:r>
            </a:p>
          </p:txBody>
        </p:sp>
        <p:sp>
          <p:nvSpPr>
            <p:cNvPr id="59" name="TextBox 58"/>
            <p:cNvSpPr txBox="1"/>
            <p:nvPr/>
          </p:nvSpPr>
          <p:spPr>
            <a:xfrm>
              <a:off x="2943961" y="4937762"/>
              <a:ext cx="2024150" cy="461665"/>
            </a:xfrm>
            <a:prstGeom prst="rect">
              <a:avLst/>
            </a:prstGeom>
            <a:noFill/>
          </p:spPr>
          <p:txBody>
            <a:bodyPr wrap="square" rtlCol="0">
              <a:spAutoFit/>
            </a:bodyPr>
            <a:lstStyle/>
            <a:p>
              <a:pPr algn="ctr"/>
              <a:r>
                <a:rPr lang="en-US" sz="2400" dirty="0"/>
                <a:t>Estimation</a:t>
              </a:r>
            </a:p>
          </p:txBody>
        </p:sp>
        <p:sp>
          <p:nvSpPr>
            <p:cNvPr id="60" name="TextBox 59"/>
            <p:cNvSpPr txBox="1"/>
            <p:nvPr/>
          </p:nvSpPr>
          <p:spPr>
            <a:xfrm>
              <a:off x="4991549" y="4937762"/>
              <a:ext cx="2338300" cy="461665"/>
            </a:xfrm>
            <a:prstGeom prst="rect">
              <a:avLst/>
            </a:prstGeom>
            <a:noFill/>
          </p:spPr>
          <p:txBody>
            <a:bodyPr wrap="square" rtlCol="0">
              <a:spAutoFit/>
            </a:bodyPr>
            <a:lstStyle/>
            <a:p>
              <a:pPr algn="ctr"/>
              <a:r>
                <a:rPr lang="en-US" sz="2400" dirty="0"/>
                <a:t>Communication</a:t>
              </a:r>
            </a:p>
          </p:txBody>
        </p:sp>
        <p:sp>
          <p:nvSpPr>
            <p:cNvPr id="61" name="TextBox 60"/>
            <p:cNvSpPr txBox="1"/>
            <p:nvPr/>
          </p:nvSpPr>
          <p:spPr>
            <a:xfrm>
              <a:off x="7377470" y="4937762"/>
              <a:ext cx="2024150" cy="461665"/>
            </a:xfrm>
            <a:prstGeom prst="rect">
              <a:avLst/>
            </a:prstGeom>
            <a:noFill/>
          </p:spPr>
          <p:txBody>
            <a:bodyPr wrap="square" rtlCol="0">
              <a:spAutoFit/>
            </a:bodyPr>
            <a:lstStyle/>
            <a:p>
              <a:pPr algn="ctr"/>
              <a:r>
                <a:rPr lang="en-US" sz="2400" dirty="0"/>
                <a:t>Management</a:t>
              </a:r>
            </a:p>
          </p:txBody>
        </p:sp>
        <p:sp>
          <p:nvSpPr>
            <p:cNvPr id="62" name="TextBox 61"/>
            <p:cNvSpPr txBox="1"/>
            <p:nvPr/>
          </p:nvSpPr>
          <p:spPr>
            <a:xfrm>
              <a:off x="9625923" y="4937762"/>
              <a:ext cx="2024150" cy="461665"/>
            </a:xfrm>
            <a:prstGeom prst="rect">
              <a:avLst/>
            </a:prstGeom>
            <a:noFill/>
          </p:spPr>
          <p:txBody>
            <a:bodyPr wrap="square" rtlCol="0">
              <a:spAutoFit/>
            </a:bodyPr>
            <a:lstStyle/>
            <a:p>
              <a:pPr algn="ctr"/>
              <a:r>
                <a:rPr lang="en-US" sz="2400" dirty="0"/>
                <a:t>Leadership</a:t>
              </a:r>
            </a:p>
          </p:txBody>
        </p:sp>
      </p:grpSp>
      <p:sp>
        <p:nvSpPr>
          <p:cNvPr id="64" name="TextBox 63"/>
          <p:cNvSpPr txBox="1"/>
          <p:nvPr/>
        </p:nvSpPr>
        <p:spPr>
          <a:xfrm>
            <a:off x="7464829" y="2483652"/>
            <a:ext cx="386401" cy="400110"/>
          </a:xfrm>
          <a:prstGeom prst="rect">
            <a:avLst/>
          </a:prstGeom>
          <a:noFill/>
        </p:spPr>
        <p:txBody>
          <a:bodyPr wrap="square" rtlCol="0">
            <a:spAutoFit/>
          </a:bodyPr>
          <a:lstStyle/>
          <a:p>
            <a:pPr algn="ctr"/>
            <a:r>
              <a:rPr lang="en-US" sz="2000" dirty="0"/>
              <a:t>4</a:t>
            </a:r>
          </a:p>
        </p:txBody>
      </p:sp>
      <p:sp>
        <p:nvSpPr>
          <p:cNvPr id="65" name="TextBox 64"/>
          <p:cNvSpPr txBox="1"/>
          <p:nvPr/>
        </p:nvSpPr>
        <p:spPr>
          <a:xfrm>
            <a:off x="9695320" y="2469505"/>
            <a:ext cx="386401" cy="400110"/>
          </a:xfrm>
          <a:prstGeom prst="rect">
            <a:avLst/>
          </a:prstGeom>
          <a:noFill/>
        </p:spPr>
        <p:txBody>
          <a:bodyPr wrap="square" rtlCol="0">
            <a:spAutoFit/>
          </a:bodyPr>
          <a:lstStyle/>
          <a:p>
            <a:pPr algn="ctr"/>
            <a:r>
              <a:rPr lang="en-US" sz="2000" dirty="0"/>
              <a:t>5</a:t>
            </a: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4877" y="2805298"/>
            <a:ext cx="1573295" cy="1485123"/>
          </a:xfrm>
          <a:prstGeom prst="rect">
            <a:avLst/>
          </a:prstGeom>
        </p:spPr>
      </p:pic>
      <p:sp>
        <p:nvSpPr>
          <p:cNvPr id="38" name="Title 1"/>
          <p:cNvSpPr txBox="1">
            <a:spLocks/>
          </p:cNvSpPr>
          <p:nvPr/>
        </p:nvSpPr>
        <p:spPr>
          <a:xfrm>
            <a:off x="685800" y="419797"/>
            <a:ext cx="10817352" cy="749808"/>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a:lstStyle>
          <a:p>
            <a:pPr algn="ctr"/>
            <a:r>
              <a:rPr lang="en" sz="3200" dirty="0">
                <a:solidFill>
                  <a:schemeClr val="dk1"/>
                </a:solidFill>
              </a:rPr>
              <a:t>Challenges &amp; Learnings</a:t>
            </a:r>
            <a:endParaRPr lang="en-US" sz="3200" dirty="0"/>
          </a:p>
        </p:txBody>
      </p:sp>
      <p:sp>
        <p:nvSpPr>
          <p:cNvPr id="21" name="TextBox 20"/>
          <p:cNvSpPr txBox="1"/>
          <p:nvPr/>
        </p:nvSpPr>
        <p:spPr>
          <a:xfrm>
            <a:off x="315884" y="5174456"/>
            <a:ext cx="2372067" cy="1200329"/>
          </a:xfrm>
          <a:prstGeom prst="rect">
            <a:avLst/>
          </a:prstGeom>
          <a:solidFill>
            <a:srgbClr val="FF6464"/>
          </a:solidFill>
          <a:ln>
            <a:solidFill>
              <a:schemeClr val="bg1">
                <a:lumMod val="50000"/>
              </a:schemeClr>
            </a:solidFill>
          </a:ln>
        </p:spPr>
        <p:txBody>
          <a:bodyPr wrap="square" rtlCol="0">
            <a:spAutoFit/>
          </a:bodyPr>
          <a:lstStyle/>
          <a:p>
            <a:pPr algn="ctr"/>
            <a:r>
              <a:rPr lang="en-US" dirty="0"/>
              <a:t>Change from Coding Mindset to </a:t>
            </a:r>
          </a:p>
          <a:p>
            <a:pPr algn="ctr"/>
            <a:r>
              <a:rPr lang="en-US" dirty="0"/>
              <a:t>Product Engineering Mindset </a:t>
            </a:r>
          </a:p>
        </p:txBody>
      </p:sp>
      <p:sp>
        <p:nvSpPr>
          <p:cNvPr id="74" name="TextBox 73"/>
          <p:cNvSpPr txBox="1"/>
          <p:nvPr/>
        </p:nvSpPr>
        <p:spPr>
          <a:xfrm>
            <a:off x="2806192" y="5174456"/>
            <a:ext cx="2123227" cy="1200329"/>
          </a:xfrm>
          <a:prstGeom prst="rect">
            <a:avLst/>
          </a:prstGeom>
          <a:solidFill>
            <a:srgbClr val="FF6464"/>
          </a:solidFill>
          <a:ln>
            <a:solidFill>
              <a:schemeClr val="bg1">
                <a:lumMod val="50000"/>
              </a:schemeClr>
            </a:solidFill>
          </a:ln>
        </p:spPr>
        <p:txBody>
          <a:bodyPr wrap="square" rtlCol="0">
            <a:spAutoFit/>
          </a:bodyPr>
          <a:lstStyle/>
          <a:p>
            <a:pPr algn="ctr"/>
            <a:r>
              <a:rPr lang="en-US" dirty="0"/>
              <a:t>No idea about estimation to better estimation of tasks.  </a:t>
            </a:r>
          </a:p>
        </p:txBody>
      </p:sp>
      <p:sp>
        <p:nvSpPr>
          <p:cNvPr id="75" name="TextBox 74"/>
          <p:cNvSpPr txBox="1"/>
          <p:nvPr/>
        </p:nvSpPr>
        <p:spPr>
          <a:xfrm>
            <a:off x="5022694" y="5171862"/>
            <a:ext cx="2123227" cy="1200329"/>
          </a:xfrm>
          <a:prstGeom prst="rect">
            <a:avLst/>
          </a:prstGeom>
          <a:solidFill>
            <a:srgbClr val="FF6464"/>
          </a:solidFill>
          <a:ln>
            <a:solidFill>
              <a:schemeClr val="bg1">
                <a:lumMod val="50000"/>
              </a:schemeClr>
            </a:solidFill>
          </a:ln>
        </p:spPr>
        <p:txBody>
          <a:bodyPr wrap="square" rtlCol="0">
            <a:spAutoFit/>
          </a:bodyPr>
          <a:lstStyle/>
          <a:p>
            <a:pPr algn="ctr"/>
            <a:r>
              <a:rPr lang="en-US" dirty="0"/>
              <a:t>Silence in the room to daily individual &amp; team discussions. </a:t>
            </a:r>
          </a:p>
        </p:txBody>
      </p:sp>
      <p:sp>
        <p:nvSpPr>
          <p:cNvPr id="76" name="TextBox 75"/>
          <p:cNvSpPr txBox="1"/>
          <p:nvPr/>
        </p:nvSpPr>
        <p:spPr>
          <a:xfrm>
            <a:off x="7242649" y="5171862"/>
            <a:ext cx="2123227" cy="1200329"/>
          </a:xfrm>
          <a:prstGeom prst="rect">
            <a:avLst/>
          </a:prstGeom>
          <a:solidFill>
            <a:srgbClr val="FF6464"/>
          </a:solidFill>
          <a:ln>
            <a:solidFill>
              <a:schemeClr val="bg1">
                <a:lumMod val="50000"/>
              </a:schemeClr>
            </a:solidFill>
          </a:ln>
        </p:spPr>
        <p:txBody>
          <a:bodyPr wrap="square" rtlCol="0">
            <a:spAutoFit/>
          </a:bodyPr>
          <a:lstStyle/>
          <a:p>
            <a:pPr algn="ctr"/>
            <a:r>
              <a:rPr lang="en-US" dirty="0"/>
              <a:t>From spill overs to finishing the tasks on time and logging them.</a:t>
            </a:r>
          </a:p>
        </p:txBody>
      </p:sp>
      <p:sp>
        <p:nvSpPr>
          <p:cNvPr id="77" name="TextBox 76"/>
          <p:cNvSpPr txBox="1"/>
          <p:nvPr/>
        </p:nvSpPr>
        <p:spPr>
          <a:xfrm>
            <a:off x="9488154" y="5171862"/>
            <a:ext cx="2123227" cy="1200329"/>
          </a:xfrm>
          <a:prstGeom prst="rect">
            <a:avLst/>
          </a:prstGeom>
          <a:solidFill>
            <a:srgbClr val="FF6464"/>
          </a:solidFill>
          <a:ln>
            <a:solidFill>
              <a:schemeClr val="bg1">
                <a:lumMod val="50000"/>
              </a:schemeClr>
            </a:solidFill>
          </a:ln>
        </p:spPr>
        <p:txBody>
          <a:bodyPr wrap="square" rtlCol="0">
            <a:spAutoFit/>
          </a:bodyPr>
          <a:lstStyle/>
          <a:p>
            <a:pPr algn="ctr"/>
            <a:r>
              <a:rPr lang="en-US" dirty="0"/>
              <a:t>From managing ourselves to managing the whole team.</a:t>
            </a:r>
          </a:p>
        </p:txBody>
      </p:sp>
    </p:spTree>
    <p:extLst>
      <p:ext uri="{BB962C8B-B14F-4D97-AF65-F5344CB8AC3E}">
        <p14:creationId xmlns:p14="http://schemas.microsoft.com/office/powerpoint/2010/main" val="11706643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084141" y="2847167"/>
            <a:ext cx="1577787" cy="581833"/>
          </a:xfrm>
        </p:spPr>
        <p:txBody>
          <a:bodyPr/>
          <a:lstStyle/>
          <a:p>
            <a:r>
              <a:rPr lang="en-US" sz="4400" dirty="0"/>
              <a:t>Demo</a:t>
            </a:r>
          </a:p>
        </p:txBody>
      </p:sp>
      <p:sp>
        <p:nvSpPr>
          <p:cNvPr id="5" name="Slide Number Placeholder 4"/>
          <p:cNvSpPr>
            <a:spLocks noGrp="1"/>
          </p:cNvSpPr>
          <p:nvPr>
            <p:ph type="sldNum" sz="quarter" idx="15"/>
          </p:nvPr>
        </p:nvSpPr>
        <p:spPr/>
        <p:txBody>
          <a:bodyPr/>
          <a:lstStyle/>
          <a:p>
            <a:fld id="{58B792A5-9BAE-6942-BFE1-9FCDB51EA51E}" type="slidenum">
              <a:rPr lang="en-US" smtClean="0"/>
              <a:pPr/>
              <a:t>26</a:t>
            </a:fld>
            <a:endParaRPr lang="en-US"/>
          </a:p>
        </p:txBody>
      </p:sp>
      <p:pic>
        <p:nvPicPr>
          <p:cNvPr id="4" name="Picture Placeholder 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4390" r="4390"/>
          <a:stretch>
            <a:fillRect/>
          </a:stretch>
        </p:blipFill>
        <p:spPr/>
      </p:pic>
    </p:spTree>
    <p:extLst>
      <p:ext uri="{BB962C8B-B14F-4D97-AF65-F5344CB8AC3E}">
        <p14:creationId xmlns:p14="http://schemas.microsoft.com/office/powerpoint/2010/main" val="9518962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620141" y="2847167"/>
            <a:ext cx="2653552" cy="581833"/>
          </a:xfrm>
        </p:spPr>
        <p:txBody>
          <a:bodyPr/>
          <a:lstStyle/>
          <a:p>
            <a:r>
              <a:rPr lang="en-US" sz="4400" dirty="0"/>
              <a:t>Questions</a:t>
            </a:r>
          </a:p>
        </p:txBody>
      </p:sp>
      <p:sp>
        <p:nvSpPr>
          <p:cNvPr id="5" name="Slide Number Placeholder 4"/>
          <p:cNvSpPr>
            <a:spLocks noGrp="1"/>
          </p:cNvSpPr>
          <p:nvPr>
            <p:ph type="sldNum" sz="quarter" idx="15"/>
          </p:nvPr>
        </p:nvSpPr>
        <p:spPr/>
        <p:txBody>
          <a:bodyPr/>
          <a:lstStyle/>
          <a:p>
            <a:fld id="{58B792A5-9BAE-6942-BFE1-9FCDB51EA51E}" type="slidenum">
              <a:rPr lang="en-US" smtClean="0"/>
              <a:pPr/>
              <a:t>27</a:t>
            </a:fld>
            <a:endParaRPr lang="en-US"/>
          </a:p>
        </p:txBody>
      </p:sp>
      <p:pic>
        <p:nvPicPr>
          <p:cNvPr id="4" name="Picture Placeholder 3"/>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50" r="150" b="8571"/>
          <a:stretch/>
        </p:blipFill>
        <p:spPr>
          <a:xfrm>
            <a:off x="5864352" y="0"/>
            <a:ext cx="6324600" cy="6858000"/>
          </a:xfrm>
        </p:spPr>
      </p:pic>
    </p:spTree>
    <p:extLst>
      <p:ext uri="{BB962C8B-B14F-4D97-AF65-F5344CB8AC3E}">
        <p14:creationId xmlns:p14="http://schemas.microsoft.com/office/powerpoint/2010/main" val="30706903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Thank you</a:t>
            </a:r>
          </a:p>
        </p:txBody>
      </p:sp>
      <p:sp>
        <p:nvSpPr>
          <p:cNvPr id="3" name="Slide Number Placeholder 2"/>
          <p:cNvSpPr>
            <a:spLocks noGrp="1"/>
          </p:cNvSpPr>
          <p:nvPr>
            <p:ph type="sldNum" sz="quarter" idx="10"/>
          </p:nvPr>
        </p:nvSpPr>
        <p:spPr/>
        <p:txBody>
          <a:bodyPr/>
          <a:lstStyle/>
          <a:p>
            <a:fld id="{58B792A5-9BAE-6942-BFE1-9FCDB51EA51E}" type="slidenum">
              <a:rPr lang="en-US" smtClean="0"/>
              <a:pPr/>
              <a:t>28</a:t>
            </a:fld>
            <a:endParaRPr lang="en-US"/>
          </a:p>
        </p:txBody>
      </p:sp>
    </p:spTree>
    <p:extLst>
      <p:ext uri="{BB962C8B-B14F-4D97-AF65-F5344CB8AC3E}">
        <p14:creationId xmlns:p14="http://schemas.microsoft.com/office/powerpoint/2010/main" val="41968540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fld id="{58B792A5-9BAE-6942-BFE1-9FCDB51EA51E}" type="slidenum">
              <a:rPr lang="en-US" smtClean="0"/>
              <a:pPr/>
              <a:t>29</a:t>
            </a:fld>
            <a:endParaRPr lang="en-US"/>
          </a:p>
        </p:txBody>
      </p:sp>
      <p:grpSp>
        <p:nvGrpSpPr>
          <p:cNvPr id="6" name="Group 5"/>
          <p:cNvGrpSpPr/>
          <p:nvPr/>
        </p:nvGrpSpPr>
        <p:grpSpPr>
          <a:xfrm>
            <a:off x="1812261" y="153408"/>
            <a:ext cx="8569406" cy="6500552"/>
            <a:chOff x="2643534" y="-33244"/>
            <a:chExt cx="8569406" cy="6500552"/>
          </a:xfrm>
        </p:grpSpPr>
        <p:grpSp>
          <p:nvGrpSpPr>
            <p:cNvPr id="42" name="Google Shape;232;p14"/>
            <p:cNvGrpSpPr/>
            <p:nvPr/>
          </p:nvGrpSpPr>
          <p:grpSpPr>
            <a:xfrm>
              <a:off x="2643534" y="-33244"/>
              <a:ext cx="3807147" cy="6500552"/>
              <a:chOff x="1923312" y="0"/>
              <a:chExt cx="2521450" cy="4063999"/>
            </a:xfrm>
          </p:grpSpPr>
          <p:sp>
            <p:nvSpPr>
              <p:cNvPr id="43" name="Google Shape;233;p14"/>
              <p:cNvSpPr/>
              <p:nvPr/>
            </p:nvSpPr>
            <p:spPr>
              <a:xfrm>
                <a:off x="2466615" y="0"/>
                <a:ext cx="1956111" cy="1956409"/>
              </a:xfrm>
              <a:custGeom>
                <a:avLst/>
                <a:gdLst/>
                <a:ahLst/>
                <a:cxnLst/>
                <a:rect l="l" t="t" r="r" b="b"/>
                <a:pathLst>
                  <a:path w="120000" h="120000" extrusionOk="0">
                    <a:moveTo>
                      <a:pt x="8412" y="60000"/>
                    </a:moveTo>
                    <a:lnTo>
                      <a:pt x="8412" y="60000"/>
                    </a:lnTo>
                    <a:cubicBezTo>
                      <a:pt x="8412" y="32962"/>
                      <a:pt x="29287" y="10511"/>
                      <a:pt x="56253" y="8547"/>
                    </a:cubicBezTo>
                    <a:cubicBezTo>
                      <a:pt x="83219" y="6583"/>
                      <a:pt x="107126" y="25773"/>
                      <a:pt x="111044" y="52526"/>
                    </a:cubicBezTo>
                    <a:cubicBezTo>
                      <a:pt x="114961" y="79279"/>
                      <a:pt x="97559" y="104517"/>
                      <a:pt x="71162" y="110367"/>
                    </a:cubicBezTo>
                    <a:lnTo>
                      <a:pt x="70593" y="118429"/>
                    </a:lnTo>
                    <a:lnTo>
                      <a:pt x="56830" y="104890"/>
                    </a:lnTo>
                    <a:lnTo>
                      <a:pt x="72706" y="88508"/>
                    </a:lnTo>
                    <a:lnTo>
                      <a:pt x="72145" y="96445"/>
                    </a:lnTo>
                    <a:cubicBezTo>
                      <a:pt x="90761" y="90240"/>
                      <a:pt x="101708" y="70999"/>
                      <a:pt x="97532" y="51824"/>
                    </a:cubicBezTo>
                    <a:cubicBezTo>
                      <a:pt x="93356" y="32649"/>
                      <a:pt x="75399" y="19705"/>
                      <a:pt x="55889" y="21805"/>
                    </a:cubicBezTo>
                    <a:cubicBezTo>
                      <a:pt x="36379" y="23906"/>
                      <a:pt x="21588" y="40375"/>
                      <a:pt x="21588" y="60000"/>
                    </a:cubicBezTo>
                    <a:close/>
                  </a:path>
                </a:pathLst>
              </a:custGeom>
              <a:solidFill>
                <a:srgbClr val="FF6464"/>
              </a:solidFill>
              <a:ln w="25400" cap="flat" cmpd="sng">
                <a:solidFill>
                  <a:srgbClr val="292B3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 name="Google Shape;234;p14"/>
              <p:cNvSpPr/>
              <p:nvPr/>
            </p:nvSpPr>
            <p:spPr>
              <a:xfrm>
                <a:off x="2482202" y="622238"/>
                <a:ext cx="1920530" cy="543356"/>
              </a:xfrm>
              <a:prstGeom prst="rect">
                <a:avLst/>
              </a:prstGeom>
              <a:noFill/>
              <a:ln>
                <a:noFill/>
              </a:ln>
            </p:spPr>
            <p:txBody>
              <a:bodyPr spcFirstLastPara="1" wrap="square" lIns="121900" tIns="121900" rIns="121900" bIns="121900" anchor="ctr" anchorCtr="0">
                <a:noAutofit/>
              </a:bodyPr>
              <a:lstStyle/>
              <a:p>
                <a:endParaRPr sz="2400"/>
              </a:p>
            </p:txBody>
          </p:sp>
          <p:sp>
            <p:nvSpPr>
              <p:cNvPr id="45" name="Google Shape;235;p14"/>
              <p:cNvSpPr txBox="1"/>
              <p:nvPr/>
            </p:nvSpPr>
            <p:spPr>
              <a:xfrm>
                <a:off x="2482202" y="622238"/>
                <a:ext cx="1920530" cy="543356"/>
              </a:xfrm>
              <a:prstGeom prst="rect">
                <a:avLst/>
              </a:prstGeom>
              <a:noFill/>
              <a:ln>
                <a:noFill/>
              </a:ln>
            </p:spPr>
            <p:txBody>
              <a:bodyPr spcFirstLastPara="1" wrap="square" lIns="15233" tIns="15233" rIns="15233" bIns="15233" anchor="ctr" anchorCtr="0">
                <a:noAutofit/>
              </a:bodyPr>
              <a:lstStyle/>
              <a:p>
                <a:pPr algn="ctr">
                  <a:lnSpc>
                    <a:spcPct val="90000"/>
                  </a:lnSpc>
                </a:pPr>
                <a:r>
                  <a:rPr lang="en" sz="2400" b="1" dirty="0">
                    <a:solidFill>
                      <a:srgbClr val="000000"/>
                    </a:solidFill>
                    <a:latin typeface="Quicksand"/>
                    <a:ea typeface="Quicksand"/>
                    <a:cs typeface="Quicksand"/>
                    <a:sym typeface="Quicksand"/>
                  </a:rPr>
                  <a:t>Grooming</a:t>
                </a:r>
                <a:endParaRPr sz="2400" b="1" dirty="0">
                  <a:solidFill>
                    <a:srgbClr val="000000"/>
                  </a:solidFill>
                  <a:latin typeface="Quicksand"/>
                  <a:ea typeface="Quicksand"/>
                  <a:cs typeface="Quicksand"/>
                  <a:sym typeface="Quicksand"/>
                </a:endParaRPr>
              </a:p>
            </p:txBody>
          </p:sp>
          <p:sp>
            <p:nvSpPr>
              <p:cNvPr id="46" name="Google Shape;236;p14"/>
              <p:cNvSpPr/>
              <p:nvPr/>
            </p:nvSpPr>
            <p:spPr>
              <a:xfrm>
                <a:off x="1923312" y="1124102"/>
                <a:ext cx="1956111" cy="1956409"/>
              </a:xfrm>
              <a:custGeom>
                <a:avLst/>
                <a:gdLst/>
                <a:ahLst/>
                <a:cxnLst/>
                <a:rect l="l" t="t" r="r" b="b"/>
                <a:pathLst>
                  <a:path w="120000" h="120000" extrusionOk="0">
                    <a:moveTo>
                      <a:pt x="96481" y="23524"/>
                    </a:moveTo>
                    <a:lnTo>
                      <a:pt x="87165" y="32840"/>
                    </a:lnTo>
                    <a:cubicBezTo>
                      <a:pt x="75945" y="21617"/>
                      <a:pt x="58981" y="18448"/>
                      <a:pt x="44467" y="24866"/>
                    </a:cubicBezTo>
                    <a:cubicBezTo>
                      <a:pt x="29954" y="31283"/>
                      <a:pt x="20881" y="45964"/>
                      <a:pt x="21631" y="61816"/>
                    </a:cubicBezTo>
                    <a:cubicBezTo>
                      <a:pt x="22381" y="77668"/>
                      <a:pt x="32801" y="91427"/>
                      <a:pt x="47855" y="96445"/>
                    </a:cubicBezTo>
                    <a:lnTo>
                      <a:pt x="47294" y="88508"/>
                    </a:lnTo>
                    <a:lnTo>
                      <a:pt x="63170" y="104890"/>
                    </a:lnTo>
                    <a:lnTo>
                      <a:pt x="49407" y="118429"/>
                    </a:lnTo>
                    <a:lnTo>
                      <a:pt x="48838" y="110367"/>
                    </a:lnTo>
                    <a:lnTo>
                      <a:pt x="48838" y="110367"/>
                    </a:lnTo>
                    <a:cubicBezTo>
                      <a:pt x="27395" y="105615"/>
                      <a:pt x="11311" y="87806"/>
                      <a:pt x="8761" y="65990"/>
                    </a:cubicBezTo>
                    <a:cubicBezTo>
                      <a:pt x="6211" y="44174"/>
                      <a:pt x="17753" y="23136"/>
                      <a:pt x="37522" y="13566"/>
                    </a:cubicBezTo>
                    <a:cubicBezTo>
                      <a:pt x="57291" y="3995"/>
                      <a:pt x="80952" y="7992"/>
                      <a:pt x="96481" y="23524"/>
                    </a:cubicBezTo>
                    <a:close/>
                  </a:path>
                </a:pathLst>
              </a:custGeom>
              <a:solidFill>
                <a:srgbClr val="FF6464"/>
              </a:solidFill>
              <a:ln w="25400" cap="flat" cmpd="sng">
                <a:solidFill>
                  <a:srgbClr val="292B3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 name="Google Shape;237;p14"/>
              <p:cNvSpPr/>
              <p:nvPr/>
            </p:nvSpPr>
            <p:spPr>
              <a:xfrm>
                <a:off x="1988571" y="1805397"/>
                <a:ext cx="2456191" cy="543356"/>
              </a:xfrm>
              <a:prstGeom prst="rect">
                <a:avLst/>
              </a:prstGeom>
              <a:noFill/>
              <a:ln>
                <a:noFill/>
              </a:ln>
            </p:spPr>
            <p:txBody>
              <a:bodyPr spcFirstLastPara="1" wrap="square" lIns="121900" tIns="121900" rIns="121900" bIns="121900" anchor="ctr" anchorCtr="0">
                <a:noAutofit/>
              </a:bodyPr>
              <a:lstStyle/>
              <a:p>
                <a:endParaRPr sz="2400"/>
              </a:p>
            </p:txBody>
          </p:sp>
          <p:sp>
            <p:nvSpPr>
              <p:cNvPr id="48" name="Google Shape;238;p14"/>
              <p:cNvSpPr txBox="1"/>
              <p:nvPr/>
            </p:nvSpPr>
            <p:spPr>
              <a:xfrm>
                <a:off x="1988571" y="1805397"/>
                <a:ext cx="2456191" cy="543356"/>
              </a:xfrm>
              <a:prstGeom prst="rect">
                <a:avLst/>
              </a:prstGeom>
              <a:noFill/>
              <a:ln>
                <a:noFill/>
              </a:ln>
            </p:spPr>
            <p:txBody>
              <a:bodyPr spcFirstLastPara="1" wrap="square" lIns="15233" tIns="15233" rIns="15233" bIns="15233" anchor="ctr" anchorCtr="0">
                <a:noAutofit/>
              </a:bodyPr>
              <a:lstStyle/>
              <a:p>
                <a:pPr algn="ctr">
                  <a:lnSpc>
                    <a:spcPct val="90000"/>
                  </a:lnSpc>
                </a:pPr>
                <a:r>
                  <a:rPr lang="en" sz="2400" b="1">
                    <a:solidFill>
                      <a:srgbClr val="000000"/>
                    </a:solidFill>
                    <a:latin typeface="Quicksand"/>
                    <a:ea typeface="Quicksand"/>
                    <a:cs typeface="Quicksand"/>
                    <a:sym typeface="Quicksand"/>
                  </a:rPr>
                  <a:t>Implementation</a:t>
                </a:r>
                <a:endParaRPr sz="2400" b="1">
                  <a:solidFill>
                    <a:srgbClr val="000000"/>
                  </a:solidFill>
                  <a:latin typeface="Quicksand"/>
                  <a:ea typeface="Quicksand"/>
                  <a:cs typeface="Quicksand"/>
                  <a:sym typeface="Quicksand"/>
                </a:endParaRPr>
              </a:p>
            </p:txBody>
          </p:sp>
          <p:sp>
            <p:nvSpPr>
              <p:cNvPr id="49" name="Google Shape;239;p14"/>
              <p:cNvSpPr/>
              <p:nvPr/>
            </p:nvSpPr>
            <p:spPr>
              <a:xfrm>
                <a:off x="2605839" y="2382723"/>
                <a:ext cx="1680603" cy="1681276"/>
              </a:xfrm>
              <a:prstGeom prst="blockArc">
                <a:avLst>
                  <a:gd name="adj1" fmla="val 13500000"/>
                  <a:gd name="adj2" fmla="val 10800000"/>
                  <a:gd name="adj3" fmla="val 12740"/>
                </a:avLst>
              </a:prstGeom>
              <a:solidFill>
                <a:srgbClr val="FF6464"/>
              </a:solidFill>
              <a:ln w="25400" cap="flat" cmpd="sng">
                <a:solidFill>
                  <a:srgbClr val="292B3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 name="Google Shape;240;p14"/>
              <p:cNvSpPr/>
              <p:nvPr/>
            </p:nvSpPr>
            <p:spPr>
              <a:xfrm>
                <a:off x="2901551" y="2969158"/>
                <a:ext cx="1086973" cy="543356"/>
              </a:xfrm>
              <a:prstGeom prst="rect">
                <a:avLst/>
              </a:prstGeom>
              <a:noFill/>
              <a:ln>
                <a:noFill/>
              </a:ln>
            </p:spPr>
            <p:txBody>
              <a:bodyPr spcFirstLastPara="1" wrap="square" lIns="121900" tIns="121900" rIns="121900" bIns="121900" anchor="ctr" anchorCtr="0">
                <a:noAutofit/>
              </a:bodyPr>
              <a:lstStyle/>
              <a:p>
                <a:endParaRPr sz="2400"/>
              </a:p>
            </p:txBody>
          </p:sp>
          <p:sp>
            <p:nvSpPr>
              <p:cNvPr id="51" name="Google Shape;241;p14"/>
              <p:cNvSpPr txBox="1"/>
              <p:nvPr/>
            </p:nvSpPr>
            <p:spPr>
              <a:xfrm>
                <a:off x="2901551" y="2969158"/>
                <a:ext cx="1086973" cy="543356"/>
              </a:xfrm>
              <a:prstGeom prst="rect">
                <a:avLst/>
              </a:prstGeom>
              <a:noFill/>
              <a:ln>
                <a:noFill/>
              </a:ln>
            </p:spPr>
            <p:txBody>
              <a:bodyPr spcFirstLastPara="1" wrap="square" lIns="15233" tIns="15233" rIns="15233" bIns="15233" anchor="ctr" anchorCtr="0">
                <a:noAutofit/>
              </a:bodyPr>
              <a:lstStyle/>
              <a:p>
                <a:pPr algn="ctr">
                  <a:lnSpc>
                    <a:spcPct val="90000"/>
                  </a:lnSpc>
                </a:pPr>
                <a:r>
                  <a:rPr lang="en" sz="2400" b="1">
                    <a:solidFill>
                      <a:srgbClr val="000000"/>
                    </a:solidFill>
                    <a:latin typeface="Quicksand"/>
                    <a:ea typeface="Quicksand"/>
                    <a:cs typeface="Quicksand"/>
                    <a:sym typeface="Quicksand"/>
                  </a:rPr>
                  <a:t>Delivery</a:t>
                </a:r>
                <a:endParaRPr sz="2400" b="1">
                  <a:solidFill>
                    <a:srgbClr val="000000"/>
                  </a:solidFill>
                  <a:latin typeface="Quicksand"/>
                  <a:ea typeface="Quicksand"/>
                  <a:cs typeface="Quicksand"/>
                  <a:sym typeface="Quicksand"/>
                </a:endParaRPr>
              </a:p>
            </p:txBody>
          </p:sp>
        </p:grpSp>
        <p:sp>
          <p:nvSpPr>
            <p:cNvPr id="52" name="Google Shape;242;p14"/>
            <p:cNvSpPr txBox="1"/>
            <p:nvPr/>
          </p:nvSpPr>
          <p:spPr>
            <a:xfrm>
              <a:off x="7148940" y="770759"/>
              <a:ext cx="4064000" cy="1169689"/>
            </a:xfrm>
            <a:prstGeom prst="rect">
              <a:avLst/>
            </a:prstGeom>
            <a:noFill/>
            <a:ln>
              <a:noFill/>
            </a:ln>
          </p:spPr>
          <p:txBody>
            <a:bodyPr spcFirstLastPara="1" wrap="square" lIns="121900" tIns="60933" rIns="121900" bIns="60933" anchor="t" anchorCtr="0">
              <a:spAutoFit/>
            </a:bodyPr>
            <a:lstStyle/>
            <a:p>
              <a:r>
                <a:rPr lang="en" sz="2267" dirty="0">
                  <a:solidFill>
                    <a:schemeClr val="dk1"/>
                  </a:solidFill>
                  <a:latin typeface="Quicksand"/>
                  <a:ea typeface="Quicksand"/>
                  <a:cs typeface="Quicksand"/>
                  <a:sym typeface="Quicksand"/>
                </a:rPr>
                <a:t>Requirement understanding</a:t>
              </a:r>
              <a:endParaRPr sz="2267" dirty="0">
                <a:solidFill>
                  <a:schemeClr val="dk1"/>
                </a:solidFill>
                <a:latin typeface="Quicksand"/>
                <a:ea typeface="Quicksand"/>
                <a:cs typeface="Quicksand"/>
                <a:sym typeface="Quicksand"/>
              </a:endParaRPr>
            </a:p>
            <a:p>
              <a:r>
                <a:rPr lang="en" sz="2267" dirty="0">
                  <a:solidFill>
                    <a:schemeClr val="dk1"/>
                  </a:solidFill>
                  <a:latin typeface="Quicksand"/>
                  <a:ea typeface="Quicksand"/>
                  <a:cs typeface="Quicksand"/>
                  <a:sym typeface="Quicksand"/>
                </a:rPr>
                <a:t>Research and analysis</a:t>
              </a:r>
              <a:endParaRPr sz="2400" dirty="0"/>
            </a:p>
            <a:p>
              <a:r>
                <a:rPr lang="en" sz="2267" dirty="0">
                  <a:solidFill>
                    <a:schemeClr val="dk1"/>
                  </a:solidFill>
                  <a:latin typeface="Quicksand"/>
                  <a:ea typeface="Quicksand"/>
                  <a:cs typeface="Quicksand"/>
                  <a:sym typeface="Quicksand"/>
                </a:rPr>
                <a:t>Estimation</a:t>
              </a:r>
              <a:endParaRPr sz="2267" dirty="0">
                <a:solidFill>
                  <a:schemeClr val="dk1"/>
                </a:solidFill>
                <a:latin typeface="Quicksand"/>
                <a:ea typeface="Quicksand"/>
                <a:cs typeface="Quicksand"/>
                <a:sym typeface="Quicksand"/>
              </a:endParaRPr>
            </a:p>
          </p:txBody>
        </p:sp>
        <p:sp>
          <p:nvSpPr>
            <p:cNvPr id="53" name="Google Shape;243;p14"/>
            <p:cNvSpPr txBox="1"/>
            <p:nvPr/>
          </p:nvSpPr>
          <p:spPr>
            <a:xfrm>
              <a:off x="7148940" y="2310375"/>
              <a:ext cx="3773333" cy="2216321"/>
            </a:xfrm>
            <a:prstGeom prst="rect">
              <a:avLst/>
            </a:prstGeom>
            <a:noFill/>
            <a:ln>
              <a:noFill/>
            </a:ln>
          </p:spPr>
          <p:txBody>
            <a:bodyPr spcFirstLastPara="1" wrap="square" lIns="121900" tIns="60933" rIns="121900" bIns="60933" anchor="t" anchorCtr="0">
              <a:spAutoFit/>
            </a:bodyPr>
            <a:lstStyle/>
            <a:p>
              <a:r>
                <a:rPr lang="en" sz="2267" dirty="0">
                  <a:solidFill>
                    <a:schemeClr val="dk1"/>
                  </a:solidFill>
                  <a:latin typeface="Quicksand"/>
                  <a:ea typeface="Quicksand"/>
                  <a:cs typeface="Quicksand"/>
                  <a:sym typeface="Quicksand"/>
                </a:rPr>
                <a:t>LLD</a:t>
              </a:r>
              <a:endParaRPr sz="2400" dirty="0"/>
            </a:p>
            <a:p>
              <a:r>
                <a:rPr lang="en" sz="2267" dirty="0">
                  <a:solidFill>
                    <a:schemeClr val="dk1"/>
                  </a:solidFill>
                  <a:latin typeface="Quicksand"/>
                  <a:ea typeface="Quicksand"/>
                  <a:cs typeface="Quicksand"/>
                  <a:sym typeface="Quicksand"/>
                </a:rPr>
                <a:t>Test Cases</a:t>
              </a:r>
              <a:endParaRPr sz="2267" dirty="0">
                <a:solidFill>
                  <a:schemeClr val="dk1"/>
                </a:solidFill>
                <a:latin typeface="Quicksand"/>
                <a:ea typeface="Quicksand"/>
                <a:cs typeface="Quicksand"/>
                <a:sym typeface="Quicksand"/>
              </a:endParaRPr>
            </a:p>
            <a:p>
              <a:r>
                <a:rPr lang="en" sz="2267" dirty="0">
                  <a:solidFill>
                    <a:schemeClr val="dk1"/>
                  </a:solidFill>
                  <a:latin typeface="Quicksand"/>
                  <a:ea typeface="Quicksand"/>
                  <a:cs typeface="Quicksand"/>
                  <a:sym typeface="Quicksand"/>
                </a:rPr>
                <a:t>Development</a:t>
              </a:r>
              <a:endParaRPr sz="2267" dirty="0">
                <a:solidFill>
                  <a:schemeClr val="dk1"/>
                </a:solidFill>
                <a:latin typeface="Quicksand"/>
                <a:ea typeface="Quicksand"/>
                <a:cs typeface="Quicksand"/>
                <a:sym typeface="Quicksand"/>
              </a:endParaRPr>
            </a:p>
            <a:p>
              <a:r>
                <a:rPr lang="en" sz="2267" dirty="0">
                  <a:solidFill>
                    <a:schemeClr val="dk1"/>
                  </a:solidFill>
                  <a:latin typeface="Quicksand"/>
                  <a:ea typeface="Quicksand"/>
                  <a:cs typeface="Quicksand"/>
                  <a:sym typeface="Quicksand"/>
                </a:rPr>
                <a:t>Code Review</a:t>
              </a:r>
              <a:endParaRPr sz="2267" dirty="0">
                <a:solidFill>
                  <a:schemeClr val="dk1"/>
                </a:solidFill>
                <a:latin typeface="Quicksand"/>
                <a:ea typeface="Quicksand"/>
                <a:cs typeface="Quicksand"/>
                <a:sym typeface="Quicksand"/>
              </a:endParaRPr>
            </a:p>
            <a:p>
              <a:r>
                <a:rPr lang="en" sz="2267" dirty="0">
                  <a:solidFill>
                    <a:schemeClr val="dk1"/>
                  </a:solidFill>
                  <a:latin typeface="Quicksand"/>
                  <a:ea typeface="Quicksand"/>
                  <a:cs typeface="Quicksand"/>
                  <a:sym typeface="Quicksand"/>
                </a:rPr>
                <a:t>Pipeline Build</a:t>
              </a:r>
              <a:endParaRPr sz="2267" dirty="0">
                <a:solidFill>
                  <a:schemeClr val="dk1"/>
                </a:solidFill>
                <a:latin typeface="Quicksand"/>
                <a:ea typeface="Quicksand"/>
                <a:cs typeface="Quicksand"/>
                <a:sym typeface="Quicksand"/>
              </a:endParaRPr>
            </a:p>
            <a:p>
              <a:r>
                <a:rPr lang="en" sz="2267" dirty="0">
                  <a:solidFill>
                    <a:schemeClr val="dk1"/>
                  </a:solidFill>
                  <a:latin typeface="Quicksand"/>
                  <a:ea typeface="Quicksand"/>
                  <a:cs typeface="Quicksand"/>
                  <a:sym typeface="Quicksand"/>
                </a:rPr>
                <a:t>Commit</a:t>
              </a:r>
              <a:endParaRPr sz="2267" dirty="0">
                <a:solidFill>
                  <a:schemeClr val="dk1"/>
                </a:solidFill>
                <a:latin typeface="Quicksand"/>
                <a:ea typeface="Quicksand"/>
                <a:cs typeface="Quicksand"/>
                <a:sym typeface="Quicksand"/>
              </a:endParaRPr>
            </a:p>
          </p:txBody>
        </p:sp>
        <p:sp>
          <p:nvSpPr>
            <p:cNvPr id="54" name="Google Shape;244;p14"/>
            <p:cNvSpPr txBox="1"/>
            <p:nvPr/>
          </p:nvSpPr>
          <p:spPr>
            <a:xfrm>
              <a:off x="7148940" y="4730709"/>
              <a:ext cx="4064000" cy="1169689"/>
            </a:xfrm>
            <a:prstGeom prst="rect">
              <a:avLst/>
            </a:prstGeom>
            <a:noFill/>
            <a:ln>
              <a:noFill/>
            </a:ln>
          </p:spPr>
          <p:txBody>
            <a:bodyPr spcFirstLastPara="1" wrap="square" lIns="121900" tIns="60933" rIns="121900" bIns="60933" anchor="t" anchorCtr="0">
              <a:spAutoFit/>
            </a:bodyPr>
            <a:lstStyle/>
            <a:p>
              <a:r>
                <a:rPr lang="en" sz="2267" dirty="0">
                  <a:solidFill>
                    <a:srgbClr val="000000"/>
                  </a:solidFill>
                  <a:latin typeface="Quicksand"/>
                  <a:ea typeface="Quicksand"/>
                  <a:cs typeface="Quicksand"/>
                  <a:sym typeface="Quicksand"/>
                </a:rPr>
                <a:t>Integrate</a:t>
              </a:r>
              <a:endParaRPr sz="2400" dirty="0"/>
            </a:p>
            <a:p>
              <a:r>
                <a:rPr lang="en" sz="2267" dirty="0">
                  <a:solidFill>
                    <a:srgbClr val="000000"/>
                  </a:solidFill>
                  <a:latin typeface="Quicksand"/>
                  <a:ea typeface="Quicksand"/>
                  <a:cs typeface="Quicksand"/>
                  <a:sym typeface="Quicksand"/>
                </a:rPr>
                <a:t>Deploy</a:t>
              </a:r>
              <a:endParaRPr sz="2400" dirty="0"/>
            </a:p>
            <a:p>
              <a:r>
                <a:rPr lang="en" sz="2267" dirty="0">
                  <a:solidFill>
                    <a:srgbClr val="000000"/>
                  </a:solidFill>
                  <a:latin typeface="Quicksand"/>
                  <a:ea typeface="Quicksand"/>
                  <a:cs typeface="Quicksand"/>
                  <a:sym typeface="Quicksand"/>
                </a:rPr>
                <a:t>Test</a:t>
              </a:r>
              <a:endParaRPr sz="2267" dirty="0">
                <a:solidFill>
                  <a:srgbClr val="000000"/>
                </a:solidFill>
                <a:latin typeface="Quicksand"/>
                <a:ea typeface="Quicksand"/>
                <a:cs typeface="Quicksand"/>
                <a:sym typeface="Quicksand"/>
              </a:endParaRPr>
            </a:p>
          </p:txBody>
        </p:sp>
        <p:sp>
          <p:nvSpPr>
            <p:cNvPr id="57" name="Right Arrow 56"/>
            <p:cNvSpPr/>
            <p:nvPr/>
          </p:nvSpPr>
          <p:spPr>
            <a:xfrm>
              <a:off x="6434044" y="1212518"/>
              <a:ext cx="680983" cy="368193"/>
            </a:xfrm>
            <a:prstGeom prst="rightArrow">
              <a:avLst/>
            </a:prstGeom>
            <a:solidFill>
              <a:srgbClr val="EE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ight Arrow 57"/>
            <p:cNvSpPr/>
            <p:nvPr/>
          </p:nvSpPr>
          <p:spPr>
            <a:xfrm>
              <a:off x="6417408" y="3289132"/>
              <a:ext cx="680983" cy="368193"/>
            </a:xfrm>
            <a:prstGeom prst="rightArrow">
              <a:avLst/>
            </a:prstGeom>
            <a:solidFill>
              <a:srgbClr val="EE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417407" y="5097475"/>
              <a:ext cx="680983" cy="368193"/>
            </a:xfrm>
            <a:prstGeom prst="rightArrow">
              <a:avLst/>
            </a:prstGeom>
            <a:solidFill>
              <a:srgbClr val="EE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148940" y="574307"/>
              <a:ext cx="3790609" cy="14988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131664" y="2277123"/>
              <a:ext cx="3790609" cy="21380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148940" y="4697458"/>
              <a:ext cx="3790609" cy="11696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41549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8175" y="349431"/>
            <a:ext cx="10817352" cy="594360"/>
          </a:xfrm>
        </p:spPr>
        <p:txBody>
          <a:bodyPr/>
          <a:lstStyle/>
          <a:p>
            <a:r>
              <a:rPr lang="en-US"/>
              <a:t>Objective of the Engagement</a:t>
            </a:r>
          </a:p>
        </p:txBody>
      </p:sp>
      <p:sp>
        <p:nvSpPr>
          <p:cNvPr id="5" name="Rectangle 4"/>
          <p:cNvSpPr/>
          <p:nvPr/>
        </p:nvSpPr>
        <p:spPr>
          <a:xfrm>
            <a:off x="348175" y="1162598"/>
            <a:ext cx="9655940" cy="1015663"/>
          </a:xfrm>
          <a:prstGeom prst="rect">
            <a:avLst/>
          </a:prstGeom>
        </p:spPr>
        <p:txBody>
          <a:bodyPr wrap="square">
            <a:spAutoFit/>
          </a:bodyPr>
          <a:lstStyle/>
          <a:p>
            <a:r>
              <a:rPr lang="vi-VN" sz="2000" b="1" dirty="0"/>
              <a:t>To build engineers and practitioners; inculcating the PE &amp; SE Mindset, who understand technology &amp; tools, engineering craft with leadership &amp; delivery</a:t>
            </a:r>
          </a:p>
          <a:p>
            <a:endParaRPr lang="vi-VN" sz="2000" b="1" dirty="0"/>
          </a:p>
        </p:txBody>
      </p:sp>
      <p:graphicFrame>
        <p:nvGraphicFramePr>
          <p:cNvPr id="7" name="Chart Placeholder 7">
            <a:extLst>
              <a:ext uri="{FF2B5EF4-FFF2-40B4-BE49-F238E27FC236}">
                <a16:creationId xmlns:a16="http://schemas.microsoft.com/office/drawing/2014/main" id="{77A2D956-8DD0-4BA4-9CD3-4710F2FD4B8C}"/>
              </a:ext>
            </a:extLst>
          </p:cNvPr>
          <p:cNvGraphicFramePr>
            <a:graphicFrameLocks/>
          </p:cNvGraphicFramePr>
          <p:nvPr>
            <p:extLst>
              <p:ext uri="{D42A27DB-BD31-4B8C-83A1-F6EECF244321}">
                <p14:modId xmlns:p14="http://schemas.microsoft.com/office/powerpoint/2010/main" val="2830415114"/>
              </p:ext>
            </p:extLst>
          </p:nvPr>
        </p:nvGraphicFramePr>
        <p:xfrm>
          <a:off x="733300" y="2178261"/>
          <a:ext cx="10047102" cy="3418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72362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fld id="{58B792A5-9BAE-6942-BFE1-9FCDB51EA51E}" type="slidenum">
              <a:rPr lang="en-US" smtClean="0"/>
              <a:pPr/>
              <a:t>30</a:t>
            </a:fld>
            <a:endParaRPr lang="en-US"/>
          </a:p>
        </p:txBody>
      </p:sp>
      <p:sp>
        <p:nvSpPr>
          <p:cNvPr id="14" name="Rectangle 13"/>
          <p:cNvSpPr/>
          <p:nvPr/>
        </p:nvSpPr>
        <p:spPr>
          <a:xfrm>
            <a:off x="232746" y="299258"/>
            <a:ext cx="2194560" cy="676604"/>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Frontend</a:t>
            </a:r>
          </a:p>
        </p:txBody>
      </p:sp>
      <p:sp>
        <p:nvSpPr>
          <p:cNvPr id="15" name="Rectangle 14"/>
          <p:cNvSpPr/>
          <p:nvPr/>
        </p:nvSpPr>
        <p:spPr>
          <a:xfrm>
            <a:off x="2612967" y="299258"/>
            <a:ext cx="2194560" cy="676604"/>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Backend</a:t>
            </a:r>
          </a:p>
        </p:txBody>
      </p:sp>
      <p:sp>
        <p:nvSpPr>
          <p:cNvPr id="17" name="Rectangle 16"/>
          <p:cNvSpPr/>
          <p:nvPr/>
        </p:nvSpPr>
        <p:spPr>
          <a:xfrm>
            <a:off x="245912" y="4186863"/>
            <a:ext cx="2194560" cy="705487"/>
          </a:xfrm>
          <a:prstGeom prst="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a:t>
            </a:r>
          </a:p>
        </p:txBody>
      </p:sp>
      <p:sp>
        <p:nvSpPr>
          <p:cNvPr id="18" name="Rectangle 17"/>
          <p:cNvSpPr/>
          <p:nvPr/>
        </p:nvSpPr>
        <p:spPr>
          <a:xfrm>
            <a:off x="2633614" y="4186863"/>
            <a:ext cx="2201697" cy="2214829"/>
          </a:xfrm>
          <a:prstGeom prst="rect">
            <a:avLst/>
          </a:prstGeom>
          <a:solidFill>
            <a:srgbClr val="FF646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Tools</a:t>
            </a:r>
          </a:p>
        </p:txBody>
      </p:sp>
      <p:sp>
        <p:nvSpPr>
          <p:cNvPr id="23" name="Rectangle 22"/>
          <p:cNvSpPr/>
          <p:nvPr/>
        </p:nvSpPr>
        <p:spPr>
          <a:xfrm>
            <a:off x="245912" y="4859099"/>
            <a:ext cx="2194560" cy="1418005"/>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53" y="4926524"/>
            <a:ext cx="1720478" cy="513112"/>
          </a:xfrm>
          <a:prstGeom prst="rect">
            <a:avLst/>
          </a:prstGeom>
        </p:spPr>
      </p:pic>
      <p:pic>
        <p:nvPicPr>
          <p:cNvPr id="41" name="Picture 40"/>
          <p:cNvPicPr>
            <a:picLocks noChangeAspect="1"/>
          </p:cNvPicPr>
          <p:nvPr/>
        </p:nvPicPr>
        <p:blipFill rotWithShape="1">
          <a:blip r:embed="rId4">
            <a:extLst>
              <a:ext uri="{28A0092B-C50C-407E-A947-70E740481C1C}">
                <a14:useLocalDpi xmlns:a14="http://schemas.microsoft.com/office/drawing/2010/main" val="0"/>
              </a:ext>
            </a:extLst>
          </a:blip>
          <a:srcRect l="9305" t="12927"/>
          <a:stretch/>
        </p:blipFill>
        <p:spPr>
          <a:xfrm>
            <a:off x="711729" y="5506954"/>
            <a:ext cx="1273284" cy="732094"/>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055" y="1239419"/>
            <a:ext cx="513003" cy="706406"/>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4953" y="1039382"/>
            <a:ext cx="1135874" cy="597249"/>
          </a:xfrm>
          <a:prstGeom prst="rect">
            <a:avLst/>
          </a:prstGeom>
        </p:spPr>
      </p:pic>
      <p:pic>
        <p:nvPicPr>
          <p:cNvPr id="48" name="Picture 7" descr="A picture containing vector graphics&#10;&#10;Description generated with high confidence">
            <a:extLst>
              <a:ext uri="{FF2B5EF4-FFF2-40B4-BE49-F238E27FC236}">
                <a16:creationId xmlns:a16="http://schemas.microsoft.com/office/drawing/2014/main" id="{41BA2A21-63CB-4909-98B0-2BE0DD74A790}"/>
              </a:ext>
            </a:extLst>
          </p:cNvPr>
          <p:cNvPicPr>
            <a:picLocks noChangeAspect="1"/>
          </p:cNvPicPr>
          <p:nvPr/>
        </p:nvPicPr>
        <p:blipFill>
          <a:blip r:embed="rId7"/>
          <a:stretch>
            <a:fillRect/>
          </a:stretch>
        </p:blipFill>
        <p:spPr>
          <a:xfrm>
            <a:off x="991871" y="2582969"/>
            <a:ext cx="967945" cy="573039"/>
          </a:xfrm>
          <a:prstGeom prst="rect">
            <a:avLst/>
          </a:prstGeom>
        </p:spPr>
      </p:pic>
      <p:pic>
        <p:nvPicPr>
          <p:cNvPr id="49" name="Picture 48"/>
          <p:cNvPicPr>
            <a:picLocks noChangeAspect="1"/>
          </p:cNvPicPr>
          <p:nvPr/>
        </p:nvPicPr>
        <p:blipFill rotWithShape="1">
          <a:blip r:embed="rId8">
            <a:extLst>
              <a:ext uri="{28A0092B-C50C-407E-A947-70E740481C1C}">
                <a14:useLocalDpi xmlns:a14="http://schemas.microsoft.com/office/drawing/2010/main" val="0"/>
              </a:ext>
            </a:extLst>
          </a:blip>
          <a:srcRect t="18284" b="13997"/>
          <a:stretch/>
        </p:blipFill>
        <p:spPr>
          <a:xfrm>
            <a:off x="379689" y="1146695"/>
            <a:ext cx="1315645" cy="500591"/>
          </a:xfrm>
          <a:prstGeom prst="rect">
            <a:avLst/>
          </a:prstGeom>
        </p:spPr>
      </p:pic>
      <p:pic>
        <p:nvPicPr>
          <p:cNvPr id="50" name="Picture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73892" y="1432743"/>
            <a:ext cx="706329" cy="491015"/>
          </a:xfrm>
          <a:prstGeom prst="rect">
            <a:avLst/>
          </a:prstGeom>
        </p:spPr>
      </p:pic>
      <p:pic>
        <p:nvPicPr>
          <p:cNvPr id="51" name="Picture 5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70656" y="3303190"/>
            <a:ext cx="1079171" cy="497452"/>
          </a:xfrm>
          <a:prstGeom prst="rect">
            <a:avLst/>
          </a:prstGeom>
        </p:spPr>
      </p:pic>
      <p:pic>
        <p:nvPicPr>
          <p:cNvPr id="52" name="Picture 51"/>
          <p:cNvPicPr>
            <a:picLocks noChangeAspect="1"/>
          </p:cNvPicPr>
          <p:nvPr/>
        </p:nvPicPr>
        <p:blipFill rotWithShape="1">
          <a:blip r:embed="rId11">
            <a:extLst>
              <a:ext uri="{28A0092B-C50C-407E-A947-70E740481C1C}">
                <a14:useLocalDpi xmlns:a14="http://schemas.microsoft.com/office/drawing/2010/main" val="0"/>
              </a:ext>
            </a:extLst>
          </a:blip>
          <a:srcRect l="11909" t="22888" r="10547" b="21719"/>
          <a:stretch/>
        </p:blipFill>
        <p:spPr>
          <a:xfrm>
            <a:off x="447069" y="1944023"/>
            <a:ext cx="1209553" cy="532601"/>
          </a:xfrm>
          <a:prstGeom prst="rect">
            <a:avLst/>
          </a:prstGeom>
        </p:spPr>
      </p:pic>
      <p:pic>
        <p:nvPicPr>
          <p:cNvPr id="56" name="Picture 55"/>
          <p:cNvPicPr>
            <a:picLocks noChangeAspect="1"/>
          </p:cNvPicPr>
          <p:nvPr/>
        </p:nvPicPr>
        <p:blipFill rotWithShape="1">
          <a:blip r:embed="rId12">
            <a:extLst>
              <a:ext uri="{28A0092B-C50C-407E-A947-70E740481C1C}">
                <a14:useLocalDpi xmlns:a14="http://schemas.microsoft.com/office/drawing/2010/main" val="0"/>
              </a:ext>
            </a:extLst>
          </a:blip>
          <a:srcRect l="18437" t="28327" r="17418" b="29200"/>
          <a:stretch/>
        </p:blipFill>
        <p:spPr>
          <a:xfrm>
            <a:off x="379689" y="3214384"/>
            <a:ext cx="1927007" cy="478474"/>
          </a:xfrm>
          <a:prstGeom prst="rect">
            <a:avLst/>
          </a:prstGeom>
        </p:spPr>
      </p:pic>
      <p:pic>
        <p:nvPicPr>
          <p:cNvPr id="80" name="Picture 79"/>
          <p:cNvPicPr>
            <a:picLocks noChangeAspect="1"/>
          </p:cNvPicPr>
          <p:nvPr/>
        </p:nvPicPr>
        <p:blipFill rotWithShape="1">
          <a:blip r:embed="rId13">
            <a:extLst>
              <a:ext uri="{28A0092B-C50C-407E-A947-70E740481C1C}">
                <a14:useLocalDpi xmlns:a14="http://schemas.microsoft.com/office/drawing/2010/main" val="0"/>
              </a:ext>
            </a:extLst>
          </a:blip>
          <a:srcRect t="14162" b="21957"/>
          <a:stretch/>
        </p:blipFill>
        <p:spPr>
          <a:xfrm>
            <a:off x="3537650" y="1610007"/>
            <a:ext cx="1045424" cy="533190"/>
          </a:xfrm>
          <a:prstGeom prst="rect">
            <a:avLst/>
          </a:prstGeom>
        </p:spPr>
      </p:pic>
      <p:pic>
        <p:nvPicPr>
          <p:cNvPr id="84" name="Picture 83"/>
          <p:cNvPicPr>
            <a:picLocks noChangeAspect="1"/>
          </p:cNvPicPr>
          <p:nvPr/>
        </p:nvPicPr>
        <p:blipFill rotWithShape="1">
          <a:blip r:embed="rId14">
            <a:extLst>
              <a:ext uri="{28A0092B-C50C-407E-A947-70E740481C1C}">
                <a14:useLocalDpi xmlns:a14="http://schemas.microsoft.com/office/drawing/2010/main" val="0"/>
              </a:ext>
            </a:extLst>
          </a:blip>
          <a:srcRect l="21652" t="23254" r="22961" b="21405"/>
          <a:stretch/>
        </p:blipFill>
        <p:spPr>
          <a:xfrm>
            <a:off x="3385700" y="2162713"/>
            <a:ext cx="1233050" cy="689921"/>
          </a:xfrm>
          <a:prstGeom prst="rect">
            <a:avLst/>
          </a:prstGeom>
        </p:spPr>
      </p:pic>
      <p:pic>
        <p:nvPicPr>
          <p:cNvPr id="85" name="Picture 8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98976" y="2750643"/>
            <a:ext cx="1457143" cy="508560"/>
          </a:xfrm>
          <a:prstGeom prst="rect">
            <a:avLst/>
          </a:prstGeom>
        </p:spPr>
      </p:pic>
      <p:pic>
        <p:nvPicPr>
          <p:cNvPr id="86" name="Picture 85"/>
          <p:cNvPicPr>
            <a:picLocks noChangeAspect="1"/>
          </p:cNvPicPr>
          <p:nvPr/>
        </p:nvPicPr>
        <p:blipFill rotWithShape="1">
          <a:blip r:embed="rId16">
            <a:extLst>
              <a:ext uri="{28A0092B-C50C-407E-A947-70E740481C1C}">
                <a14:useLocalDpi xmlns:a14="http://schemas.microsoft.com/office/drawing/2010/main" val="0"/>
              </a:ext>
            </a:extLst>
          </a:blip>
          <a:srcRect r="32501"/>
          <a:stretch/>
        </p:blipFill>
        <p:spPr>
          <a:xfrm>
            <a:off x="2822706" y="2149048"/>
            <a:ext cx="723771" cy="327576"/>
          </a:xfrm>
          <a:prstGeom prst="rect">
            <a:avLst/>
          </a:prstGeom>
        </p:spPr>
      </p:pic>
      <p:sp>
        <p:nvSpPr>
          <p:cNvPr id="57" name="Rectangle 56"/>
          <p:cNvSpPr/>
          <p:nvPr/>
        </p:nvSpPr>
        <p:spPr>
          <a:xfrm>
            <a:off x="245912" y="4859100"/>
            <a:ext cx="2181394" cy="154259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612957" y="963167"/>
            <a:ext cx="2177984" cy="285803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232747" y="963167"/>
            <a:ext cx="2184690" cy="285803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81284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58B792A5-9BAE-6942-BFE1-9FCDB51EA51E}" type="slidenum">
              <a:rPr lang="en-US" smtClean="0"/>
              <a:pPr/>
              <a:t>4</a:t>
            </a:fld>
            <a:endParaRPr lang="en-US"/>
          </a:p>
        </p:txBody>
      </p:sp>
      <p:sp>
        <p:nvSpPr>
          <p:cNvPr id="4" name="Title 5"/>
          <p:cNvSpPr txBox="1">
            <a:spLocks/>
          </p:cNvSpPr>
          <p:nvPr/>
        </p:nvSpPr>
        <p:spPr>
          <a:xfrm>
            <a:off x="348175" y="379207"/>
            <a:ext cx="10817352" cy="471992"/>
          </a:xfrm>
          <a:prstGeom prst="rect">
            <a:avLst/>
          </a:prstGeom>
        </p:spPr>
        <p:txBody>
          <a:bodyPr vert="horz" lIns="0" tIns="0" rIns="0" bIns="0" rtlCol="0" anchor="t" anchorCtr="0">
            <a:noAutofit/>
          </a:bodyPr>
          <a:lstStyle>
            <a:lvl1pPr algn="l" defTabSz="914400" rtl="0" eaLnBrk="1" latinLnBrk="0" hangingPunct="1">
              <a:lnSpc>
                <a:spcPct val="110000"/>
              </a:lnSpc>
              <a:spcBef>
                <a:spcPct val="0"/>
              </a:spcBef>
              <a:buNone/>
              <a:defRPr sz="2300" b="0" i="0" kern="1200">
                <a:solidFill>
                  <a:schemeClr val="tx1"/>
                </a:solidFill>
                <a:latin typeface="Futura Next Medium" panose="020B0602020204020303" pitchFamily="34" charset="77"/>
                <a:ea typeface="+mj-ea"/>
                <a:cs typeface="+mj-cs"/>
              </a:defRPr>
            </a:lvl1pPr>
          </a:lstStyle>
          <a:p>
            <a:r>
              <a:rPr lang="en-US" dirty="0"/>
              <a:t>Framework for </a:t>
            </a:r>
            <a:r>
              <a:rPr lang="en-US" dirty="0"/>
              <a:t>3</a:t>
            </a:r>
            <a:r>
              <a:rPr lang="en-US" dirty="0" smtClean="0"/>
              <a:t> </a:t>
            </a:r>
            <a:r>
              <a:rPr lang="en-US" dirty="0"/>
              <a:t>Weeks</a:t>
            </a:r>
            <a:endParaRPr lang="en-US" dirty="0">
              <a:solidFill>
                <a:schemeClr val="accent1"/>
              </a:solidFill>
            </a:endParaRPr>
          </a:p>
        </p:txBody>
      </p:sp>
      <p:sp>
        <p:nvSpPr>
          <p:cNvPr id="5" name="TextBox 4"/>
          <p:cNvSpPr txBox="1"/>
          <p:nvPr/>
        </p:nvSpPr>
        <p:spPr>
          <a:xfrm>
            <a:off x="348175" y="1178124"/>
            <a:ext cx="10763794" cy="892552"/>
          </a:xfrm>
          <a:prstGeom prst="rect">
            <a:avLst/>
          </a:prstGeom>
          <a:noFill/>
        </p:spPr>
        <p:txBody>
          <a:bodyPr wrap="square" rtlCol="0">
            <a:spAutoFit/>
          </a:bodyPr>
          <a:lstStyle/>
          <a:p>
            <a:pPr marL="285750" indent="-285750">
              <a:buFontTx/>
              <a:buChar char="-"/>
            </a:pPr>
            <a:r>
              <a:rPr lang="en-US" dirty="0"/>
              <a:t>3</a:t>
            </a:r>
            <a:r>
              <a:rPr lang="en-US" dirty="0" smtClean="0"/>
              <a:t> </a:t>
            </a:r>
            <a:r>
              <a:rPr lang="en-US" dirty="0"/>
              <a:t>weeks plan</a:t>
            </a:r>
          </a:p>
          <a:p>
            <a:endParaRPr lang="en-US" dirty="0"/>
          </a:p>
          <a:p>
            <a:pPr marL="285750" indent="-285750">
              <a:buFontTx/>
              <a:buChar char="-"/>
            </a:pPr>
            <a:endParaRPr lang="en-US" sz="1600" dirty="0"/>
          </a:p>
        </p:txBody>
      </p:sp>
    </p:spTree>
    <p:extLst>
      <p:ext uri="{BB962C8B-B14F-4D97-AF65-F5344CB8AC3E}">
        <p14:creationId xmlns:p14="http://schemas.microsoft.com/office/powerpoint/2010/main" val="38918549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00FF14-D7F5-4C4E-B117-A33D464F8D7E}"/>
              </a:ext>
            </a:extLst>
          </p:cNvPr>
          <p:cNvSpPr>
            <a:spLocks noGrp="1"/>
          </p:cNvSpPr>
          <p:nvPr>
            <p:ph type="sldNum" sz="quarter" idx="12"/>
          </p:nvPr>
        </p:nvSpPr>
        <p:spPr/>
        <p:txBody>
          <a:bodyPr/>
          <a:lstStyle/>
          <a:p>
            <a:fld id="{58B792A5-9BAE-6942-BFE1-9FCDB51EA51E}" type="slidenum">
              <a:rPr lang="en-US" smtClean="0"/>
              <a:pPr/>
              <a:t>5</a:t>
            </a:fld>
            <a:endParaRPr lang="en-US"/>
          </a:p>
        </p:txBody>
      </p:sp>
      <p:sp>
        <p:nvSpPr>
          <p:cNvPr id="4" name="Title 3">
            <a:extLst>
              <a:ext uri="{FF2B5EF4-FFF2-40B4-BE49-F238E27FC236}">
                <a16:creationId xmlns:a16="http://schemas.microsoft.com/office/drawing/2014/main" id="{10BF94A7-D8ED-F943-A761-91E518B7BC33}"/>
              </a:ext>
            </a:extLst>
          </p:cNvPr>
          <p:cNvSpPr>
            <a:spLocks noGrp="1"/>
          </p:cNvSpPr>
          <p:nvPr>
            <p:ph type="title"/>
          </p:nvPr>
        </p:nvSpPr>
        <p:spPr>
          <a:xfrm>
            <a:off x="522618" y="441262"/>
            <a:ext cx="3400158" cy="435247"/>
          </a:xfrm>
        </p:spPr>
        <p:txBody>
          <a:bodyPr/>
          <a:lstStyle/>
          <a:p>
            <a:pPr>
              <a:lnSpc>
                <a:spcPts val="3600"/>
              </a:lnSpc>
              <a:spcBef>
                <a:spcPts val="0"/>
              </a:spcBef>
            </a:pPr>
            <a:r>
              <a:rPr lang="en-US" sz="2800">
                <a:latin typeface="Futura Next Book" panose="020B0502020204020303" pitchFamily="34" charset="77"/>
              </a:rPr>
              <a:t>Stakeholders</a:t>
            </a:r>
            <a:endParaRPr lang="en-US" sz="2000">
              <a:latin typeface="Futura Next Book" panose="020B0502020204020303" pitchFamily="34" charset="77"/>
            </a:endParaRPr>
          </a:p>
        </p:txBody>
      </p:sp>
      <p:pic>
        <p:nvPicPr>
          <p:cNvPr id="9" name="Picture 8">
            <a:extLst>
              <a:ext uri="{FF2B5EF4-FFF2-40B4-BE49-F238E27FC236}">
                <a16:creationId xmlns:a16="http://schemas.microsoft.com/office/drawing/2014/main" id="{0472202C-A9F4-514B-9079-56BDF80506A5}"/>
              </a:ext>
            </a:extLst>
          </p:cNvPr>
          <p:cNvPicPr>
            <a:picLocks noChangeAspect="1"/>
          </p:cNvPicPr>
          <p:nvPr/>
        </p:nvPicPr>
        <p:blipFill>
          <a:blip r:embed="rId2"/>
          <a:stretch>
            <a:fillRect/>
          </a:stretch>
        </p:blipFill>
        <p:spPr>
          <a:xfrm>
            <a:off x="4454015" y="441262"/>
            <a:ext cx="7526785" cy="5152516"/>
          </a:xfrm>
          <a:prstGeom prst="roundRect">
            <a:avLst>
              <a:gd name="adj" fmla="val 4167"/>
            </a:avLst>
          </a:prstGeom>
          <a:solidFill>
            <a:srgbClr val="FFFFFF"/>
          </a:solidFill>
          <a:ln w="381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Rectangle 9">
            <a:extLst>
              <a:ext uri="{FF2B5EF4-FFF2-40B4-BE49-F238E27FC236}">
                <a16:creationId xmlns:a16="http://schemas.microsoft.com/office/drawing/2014/main" id="{FF62E77C-E40E-664A-A5F1-7FC73187B58C}"/>
              </a:ext>
            </a:extLst>
          </p:cNvPr>
          <p:cNvSpPr/>
          <p:nvPr/>
        </p:nvSpPr>
        <p:spPr>
          <a:xfrm>
            <a:off x="522618" y="1154415"/>
            <a:ext cx="3669372" cy="5078313"/>
          </a:xfrm>
          <a:prstGeom prst="rect">
            <a:avLst/>
          </a:prstGeom>
        </p:spPr>
        <p:txBody>
          <a:bodyPr wrap="square">
            <a:spAutoFit/>
          </a:bodyPr>
          <a:lstStyle/>
          <a:p>
            <a:pPr marL="342900" indent="-342900">
              <a:buFont typeface="+mj-lt"/>
              <a:buAutoNum type="arabicPeriod"/>
            </a:pPr>
            <a:r>
              <a:rPr lang="en-US">
                <a:latin typeface="Futura Next Book" panose="020B0502020204020303" pitchFamily="34" charset="77"/>
              </a:rPr>
              <a:t>Sponsors</a:t>
            </a:r>
          </a:p>
          <a:p>
            <a:pPr marL="800100" lvl="1" indent="-342900">
              <a:buFont typeface="Arial" panose="020B0604020202020204" pitchFamily="34" charset="0"/>
              <a:buChar char="•"/>
            </a:pPr>
            <a:r>
              <a:rPr lang="en-US">
                <a:latin typeface="Futura Next Book" panose="020B0502020204020303" pitchFamily="34" charset="77"/>
              </a:rPr>
              <a:t>Feedbacks</a:t>
            </a:r>
          </a:p>
          <a:p>
            <a:pPr marL="800100" lvl="1" indent="-342900">
              <a:buFont typeface="Arial" panose="020B0604020202020204" pitchFamily="34" charset="0"/>
              <a:buChar char="•"/>
            </a:pPr>
            <a:r>
              <a:rPr lang="en-US">
                <a:latin typeface="Futura Next Book" panose="020B0502020204020303" pitchFamily="34" charset="77"/>
              </a:rPr>
              <a:t>Thought Leadership</a:t>
            </a:r>
          </a:p>
          <a:p>
            <a:pPr marL="800100" lvl="1" indent="-342900">
              <a:buFont typeface="Arial" panose="020B0604020202020204" pitchFamily="34" charset="0"/>
              <a:buChar char="•"/>
            </a:pPr>
            <a:r>
              <a:rPr lang="en-US">
                <a:latin typeface="Futura Next Book" panose="020B0502020204020303" pitchFamily="34" charset="77"/>
              </a:rPr>
              <a:t>Case studies</a:t>
            </a:r>
          </a:p>
          <a:p>
            <a:pPr marL="800100" lvl="1" indent="-342900">
              <a:buFont typeface="Arial" panose="020B0604020202020204" pitchFamily="34" charset="0"/>
              <a:buChar char="•"/>
            </a:pPr>
            <a:endParaRPr lang="en-US">
              <a:latin typeface="Futura Next Book" panose="020B0502020204020303" pitchFamily="34" charset="77"/>
            </a:endParaRPr>
          </a:p>
          <a:p>
            <a:pPr marL="342900" indent="-342900">
              <a:buFont typeface="+mj-lt"/>
              <a:buAutoNum type="arabicPeriod"/>
            </a:pPr>
            <a:r>
              <a:rPr lang="en-US">
                <a:latin typeface="Futura Next Book" panose="020B0502020204020303" pitchFamily="34" charset="77"/>
              </a:rPr>
              <a:t>SME’s</a:t>
            </a:r>
          </a:p>
          <a:p>
            <a:pPr marL="800100" lvl="1" indent="-342900">
              <a:buFont typeface="+mj-lt"/>
              <a:buAutoNum type="arabicPeriod"/>
            </a:pPr>
            <a:r>
              <a:rPr lang="en-US">
                <a:latin typeface="Futura Next Book" panose="020B0502020204020303" pitchFamily="34" charset="77"/>
              </a:rPr>
              <a:t>Practitioner views</a:t>
            </a:r>
          </a:p>
          <a:p>
            <a:pPr marL="800100" lvl="1" indent="-342900">
              <a:buFont typeface="+mj-lt"/>
              <a:buAutoNum type="arabicPeriod"/>
            </a:pPr>
            <a:r>
              <a:rPr lang="en-US">
                <a:latin typeface="Futura Next Book" panose="020B0502020204020303" pitchFamily="34" charset="77"/>
              </a:rPr>
              <a:t>Feedbacks</a:t>
            </a:r>
          </a:p>
          <a:p>
            <a:pPr marL="800100" lvl="1" indent="-342900">
              <a:buFont typeface="+mj-lt"/>
              <a:buAutoNum type="arabicPeriod"/>
            </a:pPr>
            <a:r>
              <a:rPr lang="en-US">
                <a:latin typeface="Futura Next Book" panose="020B0502020204020303" pitchFamily="34" charset="77"/>
              </a:rPr>
              <a:t>Sessions</a:t>
            </a:r>
          </a:p>
          <a:p>
            <a:pPr lvl="1"/>
            <a:endParaRPr lang="en-US">
              <a:latin typeface="Futura Next Book" panose="020B0502020204020303" pitchFamily="34" charset="77"/>
            </a:endParaRPr>
          </a:p>
          <a:p>
            <a:pPr marL="342900" indent="-342900">
              <a:buFont typeface="+mj-lt"/>
              <a:buAutoNum type="arabicPeriod"/>
            </a:pPr>
            <a:r>
              <a:rPr lang="en-US">
                <a:latin typeface="Futura Next Book" panose="020B0502020204020303" pitchFamily="34" charset="77"/>
              </a:rPr>
              <a:t>LnOD </a:t>
            </a:r>
            <a:r>
              <a:rPr lang="en-US" err="1">
                <a:latin typeface="Futura Next Book" panose="020B0502020204020303" pitchFamily="34" charset="77"/>
              </a:rPr>
              <a:t>Spoc’s</a:t>
            </a:r>
            <a:endParaRPr lang="en-US">
              <a:latin typeface="Futura Next Book" panose="020B0502020204020303" pitchFamily="34" charset="77"/>
            </a:endParaRPr>
          </a:p>
          <a:p>
            <a:pPr marL="800100" lvl="1" indent="-342900">
              <a:buFont typeface="+mj-lt"/>
              <a:buAutoNum type="arabicPeriod"/>
            </a:pPr>
            <a:r>
              <a:rPr lang="en-US">
                <a:latin typeface="Futura Next Book" panose="020B0502020204020303" pitchFamily="34" charset="77"/>
              </a:rPr>
              <a:t>E2E co-ordination</a:t>
            </a:r>
          </a:p>
          <a:p>
            <a:pPr marL="342900" indent="-342900">
              <a:buFont typeface="+mj-lt"/>
              <a:buAutoNum type="arabicPeriod"/>
            </a:pPr>
            <a:endParaRPr lang="en-US">
              <a:latin typeface="Futura Next Book" panose="020B0502020204020303" pitchFamily="34" charset="77"/>
            </a:endParaRPr>
          </a:p>
          <a:p>
            <a:pPr marL="342900" indent="-342900">
              <a:buFont typeface="+mj-lt"/>
              <a:buAutoNum type="arabicPeriod"/>
            </a:pPr>
            <a:r>
              <a:rPr lang="en-US">
                <a:latin typeface="Futura Next Book" panose="020B0502020204020303" pitchFamily="34" charset="77"/>
              </a:rPr>
              <a:t>Trainers</a:t>
            </a:r>
          </a:p>
          <a:p>
            <a:pPr marL="800100" lvl="1" indent="-342900">
              <a:buFont typeface="+mj-lt"/>
              <a:buAutoNum type="arabicPeriod"/>
            </a:pPr>
            <a:r>
              <a:rPr lang="en-US">
                <a:latin typeface="Futura Next Book" panose="020B0502020204020303" pitchFamily="34" charset="77"/>
              </a:rPr>
              <a:t>Train</a:t>
            </a:r>
          </a:p>
          <a:p>
            <a:pPr marL="800100" lvl="1" indent="-342900">
              <a:buFont typeface="+mj-lt"/>
              <a:buAutoNum type="arabicPeriod"/>
            </a:pPr>
            <a:r>
              <a:rPr lang="en-US">
                <a:latin typeface="Futura Next Book" panose="020B0502020204020303" pitchFamily="34" charset="77"/>
              </a:rPr>
              <a:t>Assess</a:t>
            </a:r>
          </a:p>
          <a:p>
            <a:pPr marL="800100" lvl="1" indent="-342900">
              <a:buFont typeface="+mj-lt"/>
              <a:buAutoNum type="arabicPeriod"/>
            </a:pPr>
            <a:r>
              <a:rPr lang="en-US">
                <a:latin typeface="Futura Next Book" panose="020B0502020204020303" pitchFamily="34" charset="77"/>
              </a:rPr>
              <a:t>Course-Corrections</a:t>
            </a:r>
          </a:p>
          <a:p>
            <a:pPr lvl="1"/>
            <a:endParaRPr lang="en-US"/>
          </a:p>
        </p:txBody>
      </p:sp>
    </p:spTree>
    <p:extLst>
      <p:ext uri="{BB962C8B-B14F-4D97-AF65-F5344CB8AC3E}">
        <p14:creationId xmlns:p14="http://schemas.microsoft.com/office/powerpoint/2010/main" val="7680258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6611" y="2759428"/>
            <a:ext cx="7954144" cy="1339145"/>
          </a:xfrm>
        </p:spPr>
        <p:txBody>
          <a:bodyPr/>
          <a:lstStyle/>
          <a:p>
            <a:r>
              <a:rPr lang="en-US" sz="2800" dirty="0" smtClean="0"/>
              <a:t>  Our </a:t>
            </a:r>
            <a:r>
              <a:rPr lang="en-US" sz="2800" dirty="0"/>
              <a:t>next </a:t>
            </a:r>
            <a:r>
              <a:rPr lang="en-US" sz="2800" dirty="0" smtClean="0"/>
              <a:t>starts</a:t>
            </a:r>
            <a:endParaRPr lang="en-US" sz="2800" b="1" dirty="0"/>
          </a:p>
        </p:txBody>
      </p:sp>
      <p:sp>
        <p:nvSpPr>
          <p:cNvPr id="3" name="Slide Number Placeholder 2"/>
          <p:cNvSpPr>
            <a:spLocks noGrp="1"/>
          </p:cNvSpPr>
          <p:nvPr>
            <p:ph type="sldNum" sz="quarter" idx="10"/>
          </p:nvPr>
        </p:nvSpPr>
        <p:spPr/>
        <p:txBody>
          <a:bodyPr/>
          <a:lstStyle/>
          <a:p>
            <a:fld id="{58B792A5-9BAE-6942-BFE1-9FCDB51EA51E}" type="slidenum">
              <a:rPr lang="en-US" smtClean="0"/>
              <a:pPr/>
              <a:t>6</a:t>
            </a:fld>
            <a:endParaRPr lang="en-US"/>
          </a:p>
        </p:txBody>
      </p:sp>
      <p:sp>
        <p:nvSpPr>
          <p:cNvPr id="4" name="TextBox 3"/>
          <p:cNvSpPr txBox="1"/>
          <p:nvPr/>
        </p:nvSpPr>
        <p:spPr>
          <a:xfrm>
            <a:off x="6701244" y="3193516"/>
            <a:ext cx="1828800" cy="523220"/>
          </a:xfrm>
          <a:prstGeom prst="rect">
            <a:avLst/>
          </a:prstGeom>
          <a:noFill/>
        </p:spPr>
        <p:txBody>
          <a:bodyPr wrap="square" rtlCol="0">
            <a:spAutoFit/>
          </a:bodyPr>
          <a:lstStyle/>
          <a:p>
            <a:r>
              <a:rPr lang="en-US" sz="2800" b="1" dirty="0" smtClean="0">
                <a:solidFill>
                  <a:schemeClr val="bg1"/>
                </a:solidFill>
                <a:latin typeface="+mj-lt"/>
              </a:rPr>
              <a:t>NOW</a:t>
            </a:r>
            <a:endParaRPr lang="en-US" sz="2800" b="1" dirty="0">
              <a:solidFill>
                <a:schemeClr val="bg1"/>
              </a:solidFill>
              <a:latin typeface="+mj-lt"/>
            </a:endParaRPr>
          </a:p>
        </p:txBody>
      </p:sp>
    </p:spTree>
    <p:extLst>
      <p:ext uri="{BB962C8B-B14F-4D97-AF65-F5344CB8AC3E}">
        <p14:creationId xmlns:p14="http://schemas.microsoft.com/office/powerpoint/2010/main" val="395070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0" y="216131"/>
            <a:ext cx="12192000" cy="1533161"/>
          </a:xfrm>
        </p:spPr>
        <p:txBody>
          <a:bodyPr/>
          <a:lstStyle/>
          <a:p>
            <a:r>
              <a:rPr lang="en-US" sz="3200" dirty="0">
                <a:solidFill>
                  <a:schemeClr val="tx1"/>
                </a:solidFill>
              </a:rPr>
              <a:t>5 Weeks of Training + 7 Weeks of demo </a:t>
            </a:r>
            <a:br>
              <a:rPr lang="en-US" sz="3200" dirty="0">
                <a:solidFill>
                  <a:schemeClr val="tx1"/>
                </a:solidFill>
              </a:rPr>
            </a:br>
            <a:endParaRPr lang="en-US" sz="3200" dirty="0">
              <a:solidFill>
                <a:schemeClr val="tx1"/>
              </a:solidFill>
            </a:endParaRPr>
          </a:p>
        </p:txBody>
      </p:sp>
      <p:sp>
        <p:nvSpPr>
          <p:cNvPr id="15" name="Trapezoid 14"/>
          <p:cNvSpPr/>
          <p:nvPr/>
        </p:nvSpPr>
        <p:spPr>
          <a:xfrm>
            <a:off x="2709950" y="4936712"/>
            <a:ext cx="6736080" cy="755140"/>
          </a:xfrm>
          <a:prstGeom prst="trapezoid">
            <a:avLst>
              <a:gd name="adj" fmla="val 77942"/>
            </a:avLst>
          </a:prstGeom>
          <a:solidFill>
            <a:srgbClr val="EE646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apezoid 15"/>
          <p:cNvSpPr/>
          <p:nvPr/>
        </p:nvSpPr>
        <p:spPr>
          <a:xfrm>
            <a:off x="3410990" y="4064653"/>
            <a:ext cx="5350625" cy="751119"/>
          </a:xfrm>
          <a:prstGeom prst="trapezoid">
            <a:avLst>
              <a:gd name="adj" fmla="val 79447"/>
            </a:avLst>
          </a:prstGeom>
          <a:solidFill>
            <a:srgbClr val="EE646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apezoid 17"/>
          <p:cNvSpPr/>
          <p:nvPr/>
        </p:nvSpPr>
        <p:spPr>
          <a:xfrm>
            <a:off x="4109259" y="3258048"/>
            <a:ext cx="3973484" cy="714895"/>
          </a:xfrm>
          <a:prstGeom prst="trapezoid">
            <a:avLst>
              <a:gd name="adj" fmla="val 80814"/>
            </a:avLst>
          </a:prstGeom>
          <a:solidFill>
            <a:srgbClr val="EE646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p:cNvSpPr/>
          <p:nvPr/>
        </p:nvSpPr>
        <p:spPr>
          <a:xfrm>
            <a:off x="4757651" y="2428925"/>
            <a:ext cx="2709949" cy="720787"/>
          </a:xfrm>
          <a:prstGeom prst="trapezoid">
            <a:avLst>
              <a:gd name="adj" fmla="val 80134"/>
            </a:avLst>
          </a:prstGeom>
          <a:solidFill>
            <a:srgbClr val="EE646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1636637" y="4752710"/>
            <a:ext cx="8951976" cy="1262461"/>
          </a:xfrm>
          <a:prstGeom prst="rect">
            <a:avLst/>
          </a:prstGeom>
        </p:spPr>
        <p:txBody>
          <a:bodyPr vert="horz" lIns="0" tIns="0" rIns="0" bIns="0" rtlCol="0" anchor="ctr">
            <a:noAutofit/>
          </a:bodyPr>
          <a:lstStyle>
            <a:lvl1pPr algn="ctr" defTabSz="914400" rtl="0" eaLnBrk="1" latinLnBrk="0" hangingPunct="1">
              <a:lnSpc>
                <a:spcPct val="110000"/>
              </a:lnSpc>
              <a:spcBef>
                <a:spcPct val="0"/>
              </a:spcBef>
              <a:buNone/>
              <a:defRPr sz="4200" b="0" i="0" kern="0" cap="all" spc="300" baseline="0">
                <a:solidFill>
                  <a:schemeClr val="bg1"/>
                </a:solidFill>
                <a:latin typeface="Futura Next Medium" panose="020B0602020204020303" pitchFamily="34" charset="77"/>
                <a:ea typeface="+mj-ea"/>
                <a:cs typeface="+mj-cs"/>
              </a:defRPr>
            </a:lvl1pPr>
          </a:lstStyle>
          <a:p>
            <a:r>
              <a:rPr lang="en-US" sz="3200" dirty="0">
                <a:solidFill>
                  <a:schemeClr val="tx1"/>
                </a:solidFill>
              </a:rPr>
              <a:t>1,728,000 SECONDS</a:t>
            </a:r>
          </a:p>
        </p:txBody>
      </p:sp>
      <p:sp>
        <p:nvSpPr>
          <p:cNvPr id="22" name="TextBox 21"/>
          <p:cNvSpPr txBox="1"/>
          <p:nvPr/>
        </p:nvSpPr>
        <p:spPr>
          <a:xfrm>
            <a:off x="5007032" y="2530180"/>
            <a:ext cx="2211185" cy="584775"/>
          </a:xfrm>
          <a:prstGeom prst="rect">
            <a:avLst/>
          </a:prstGeom>
          <a:noFill/>
        </p:spPr>
        <p:txBody>
          <a:bodyPr wrap="square" rtlCol="0">
            <a:spAutoFit/>
          </a:bodyPr>
          <a:lstStyle/>
          <a:p>
            <a:pPr algn="ctr"/>
            <a:r>
              <a:rPr lang="en-US" sz="3200" dirty="0">
                <a:latin typeface="+mj-lt"/>
              </a:rPr>
              <a:t>60 DAYS</a:t>
            </a:r>
          </a:p>
        </p:txBody>
      </p:sp>
      <p:sp>
        <p:nvSpPr>
          <p:cNvPr id="23" name="TextBox 22"/>
          <p:cNvSpPr txBox="1"/>
          <p:nvPr/>
        </p:nvSpPr>
        <p:spPr>
          <a:xfrm>
            <a:off x="4757651" y="3315474"/>
            <a:ext cx="2709949" cy="584775"/>
          </a:xfrm>
          <a:prstGeom prst="rect">
            <a:avLst/>
          </a:prstGeom>
          <a:noFill/>
        </p:spPr>
        <p:txBody>
          <a:bodyPr wrap="square" rtlCol="0">
            <a:spAutoFit/>
          </a:bodyPr>
          <a:lstStyle/>
          <a:p>
            <a:pPr algn="ctr"/>
            <a:r>
              <a:rPr lang="en-US" sz="3200" dirty="0">
                <a:latin typeface="+mj-lt"/>
              </a:rPr>
              <a:t>480 HOURS</a:t>
            </a:r>
          </a:p>
        </p:txBody>
      </p:sp>
      <p:sp>
        <p:nvSpPr>
          <p:cNvPr id="24" name="TextBox 23"/>
          <p:cNvSpPr txBox="1"/>
          <p:nvPr/>
        </p:nvSpPr>
        <p:spPr>
          <a:xfrm>
            <a:off x="4109259" y="4167935"/>
            <a:ext cx="3973484" cy="584775"/>
          </a:xfrm>
          <a:prstGeom prst="rect">
            <a:avLst/>
          </a:prstGeom>
          <a:noFill/>
        </p:spPr>
        <p:txBody>
          <a:bodyPr wrap="square" rtlCol="0">
            <a:spAutoFit/>
          </a:bodyPr>
          <a:lstStyle/>
          <a:p>
            <a:pPr algn="ctr"/>
            <a:r>
              <a:rPr lang="en-US" sz="3200" dirty="0">
                <a:latin typeface="+mj-lt"/>
              </a:rPr>
              <a:t>28,800 MINUTES</a:t>
            </a:r>
          </a:p>
        </p:txBody>
      </p:sp>
      <p:sp>
        <p:nvSpPr>
          <p:cNvPr id="26" name="Trapezoid 25"/>
          <p:cNvSpPr/>
          <p:nvPr/>
        </p:nvSpPr>
        <p:spPr>
          <a:xfrm>
            <a:off x="2064326" y="5820663"/>
            <a:ext cx="8030095" cy="757020"/>
          </a:xfrm>
          <a:prstGeom prst="trapezoid">
            <a:avLst>
              <a:gd name="adj" fmla="val 75512"/>
            </a:avLst>
          </a:prstGeom>
          <a:solidFill>
            <a:srgbClr val="EE646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a:off x="5379721" y="1446415"/>
            <a:ext cx="1469966" cy="901627"/>
          </a:xfrm>
          <a:prstGeom prst="triangle">
            <a:avLst>
              <a:gd name="adj" fmla="val 47763"/>
            </a:avLst>
          </a:prstGeom>
          <a:solidFill>
            <a:srgbClr val="FF646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2"/>
          <p:cNvSpPr txBox="1">
            <a:spLocks/>
          </p:cNvSpPr>
          <p:nvPr/>
        </p:nvSpPr>
        <p:spPr>
          <a:xfrm>
            <a:off x="1636637" y="5595539"/>
            <a:ext cx="8951976" cy="1262461"/>
          </a:xfrm>
          <a:prstGeom prst="rect">
            <a:avLst/>
          </a:prstGeom>
        </p:spPr>
        <p:txBody>
          <a:bodyPr vert="horz" lIns="0" tIns="0" rIns="0" bIns="0" rtlCol="0" anchor="ctr">
            <a:noAutofit/>
          </a:bodyPr>
          <a:lstStyle>
            <a:lvl1pPr algn="ctr" defTabSz="914400" rtl="0" eaLnBrk="1" latinLnBrk="0" hangingPunct="1">
              <a:lnSpc>
                <a:spcPct val="110000"/>
              </a:lnSpc>
              <a:spcBef>
                <a:spcPct val="0"/>
              </a:spcBef>
              <a:buNone/>
              <a:defRPr sz="4200" b="0" i="0" kern="0" cap="all" spc="300" baseline="0">
                <a:solidFill>
                  <a:schemeClr val="bg1"/>
                </a:solidFill>
                <a:latin typeface="Futura Next Medium" panose="020B0602020204020303" pitchFamily="34" charset="77"/>
                <a:ea typeface="+mj-ea"/>
                <a:cs typeface="+mj-cs"/>
              </a:defRPr>
            </a:lvl1pPr>
          </a:lstStyle>
          <a:p>
            <a:r>
              <a:rPr lang="en-US" sz="3200" dirty="0">
                <a:solidFill>
                  <a:schemeClr val="tx1"/>
                </a:solidFill>
              </a:rPr>
              <a:t>Limitless knowledge</a:t>
            </a:r>
          </a:p>
        </p:txBody>
      </p:sp>
    </p:spTree>
    <p:extLst>
      <p:ext uri="{BB962C8B-B14F-4D97-AF65-F5344CB8AC3E}">
        <p14:creationId xmlns:p14="http://schemas.microsoft.com/office/powerpoint/2010/main" val="140090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animEffect transition="in" filter="fade">
                                      <p:cBhvr>
                                        <p:cTn id="33" dur="500"/>
                                        <p:tgtEl>
                                          <p:spTgt spid="2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ppt_w</p:attrName>
                                        </p:attrNameLst>
                                      </p:cBhvr>
                                      <p:tavLst>
                                        <p:tav tm="0">
                                          <p:val>
                                            <p:fltVal val="0"/>
                                          </p:val>
                                        </p:tav>
                                        <p:tav tm="100000">
                                          <p:val>
                                            <p:strVal val="#ppt_w"/>
                                          </p:val>
                                        </p:tav>
                                      </p:tavLst>
                                    </p:anim>
                                    <p:anim calcmode="lin" valueType="num">
                                      <p:cBhvr>
                                        <p:cTn id="44" dur="500" fill="hold"/>
                                        <p:tgtEl>
                                          <p:spTgt spid="24"/>
                                        </p:tgtEl>
                                        <p:attrNameLst>
                                          <p:attrName>ppt_h</p:attrName>
                                        </p:attrNameLst>
                                      </p:cBhvr>
                                      <p:tavLst>
                                        <p:tav tm="0">
                                          <p:val>
                                            <p:fltVal val="0"/>
                                          </p:val>
                                        </p:tav>
                                        <p:tav tm="100000">
                                          <p:val>
                                            <p:strVal val="#ppt_h"/>
                                          </p:val>
                                        </p:tav>
                                      </p:tavLst>
                                    </p:anim>
                                    <p:animEffect transition="in" filter="fade">
                                      <p:cBhvr>
                                        <p:cTn id="45" dur="500"/>
                                        <p:tgtEl>
                                          <p:spTgt spid="24"/>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500" fill="hold"/>
                                        <p:tgtEl>
                                          <p:spTgt spid="16"/>
                                        </p:tgtEl>
                                        <p:attrNameLst>
                                          <p:attrName>ppt_w</p:attrName>
                                        </p:attrNameLst>
                                      </p:cBhvr>
                                      <p:tavLst>
                                        <p:tav tm="0">
                                          <p:val>
                                            <p:fltVal val="0"/>
                                          </p:val>
                                        </p:tav>
                                        <p:tav tm="100000">
                                          <p:val>
                                            <p:strVal val="#ppt_w"/>
                                          </p:val>
                                        </p:tav>
                                      </p:tavLst>
                                    </p:anim>
                                    <p:anim calcmode="lin" valueType="num">
                                      <p:cBhvr>
                                        <p:cTn id="49" dur="500" fill="hold"/>
                                        <p:tgtEl>
                                          <p:spTgt spid="16"/>
                                        </p:tgtEl>
                                        <p:attrNameLst>
                                          <p:attrName>ppt_h</p:attrName>
                                        </p:attrNameLst>
                                      </p:cBhvr>
                                      <p:tavLst>
                                        <p:tav tm="0">
                                          <p:val>
                                            <p:fltVal val="0"/>
                                          </p:val>
                                        </p:tav>
                                        <p:tav tm="100000">
                                          <p:val>
                                            <p:strVal val="#ppt_h"/>
                                          </p:val>
                                        </p:tav>
                                      </p:tavLst>
                                    </p:anim>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p:cTn id="55" dur="500" fill="hold"/>
                                        <p:tgtEl>
                                          <p:spTgt spid="6"/>
                                        </p:tgtEl>
                                        <p:attrNameLst>
                                          <p:attrName>ppt_w</p:attrName>
                                        </p:attrNameLst>
                                      </p:cBhvr>
                                      <p:tavLst>
                                        <p:tav tm="0">
                                          <p:val>
                                            <p:fltVal val="0"/>
                                          </p:val>
                                        </p:tav>
                                        <p:tav tm="100000">
                                          <p:val>
                                            <p:strVal val="#ppt_w"/>
                                          </p:val>
                                        </p:tav>
                                      </p:tavLst>
                                    </p:anim>
                                    <p:anim calcmode="lin" valueType="num">
                                      <p:cBhvr>
                                        <p:cTn id="56" dur="500" fill="hold"/>
                                        <p:tgtEl>
                                          <p:spTgt spid="6"/>
                                        </p:tgtEl>
                                        <p:attrNameLst>
                                          <p:attrName>ppt_h</p:attrName>
                                        </p:attrNameLst>
                                      </p:cBhvr>
                                      <p:tavLst>
                                        <p:tav tm="0">
                                          <p:val>
                                            <p:fltVal val="0"/>
                                          </p:val>
                                        </p:tav>
                                        <p:tav tm="100000">
                                          <p:val>
                                            <p:strVal val="#ppt_h"/>
                                          </p:val>
                                        </p:tav>
                                      </p:tavLst>
                                    </p:anim>
                                    <p:animEffect transition="in" filter="fade">
                                      <p:cBhvr>
                                        <p:cTn id="57" dur="500"/>
                                        <p:tgtEl>
                                          <p:spTgt spid="6"/>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p:cTn id="60" dur="500" fill="hold"/>
                                        <p:tgtEl>
                                          <p:spTgt spid="15"/>
                                        </p:tgtEl>
                                        <p:attrNameLst>
                                          <p:attrName>ppt_w</p:attrName>
                                        </p:attrNameLst>
                                      </p:cBhvr>
                                      <p:tavLst>
                                        <p:tav tm="0">
                                          <p:val>
                                            <p:fltVal val="0"/>
                                          </p:val>
                                        </p:tav>
                                        <p:tav tm="100000">
                                          <p:val>
                                            <p:strVal val="#ppt_w"/>
                                          </p:val>
                                        </p:tav>
                                      </p:tavLst>
                                    </p:anim>
                                    <p:anim calcmode="lin" valueType="num">
                                      <p:cBhvr>
                                        <p:cTn id="61" dur="500" fill="hold"/>
                                        <p:tgtEl>
                                          <p:spTgt spid="15"/>
                                        </p:tgtEl>
                                        <p:attrNameLst>
                                          <p:attrName>ppt_h</p:attrName>
                                        </p:attrNameLst>
                                      </p:cBhvr>
                                      <p:tavLst>
                                        <p:tav tm="0">
                                          <p:val>
                                            <p:fltVal val="0"/>
                                          </p:val>
                                        </p:tav>
                                        <p:tav tm="100000">
                                          <p:val>
                                            <p:strVal val="#ppt_h"/>
                                          </p:val>
                                        </p:tav>
                                      </p:tavLst>
                                    </p:anim>
                                    <p:animEffect transition="in" filter="fade">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p:cTn id="67" dur="500" fill="hold"/>
                                        <p:tgtEl>
                                          <p:spTgt spid="27"/>
                                        </p:tgtEl>
                                        <p:attrNameLst>
                                          <p:attrName>ppt_w</p:attrName>
                                        </p:attrNameLst>
                                      </p:cBhvr>
                                      <p:tavLst>
                                        <p:tav tm="0">
                                          <p:val>
                                            <p:fltVal val="0"/>
                                          </p:val>
                                        </p:tav>
                                        <p:tav tm="100000">
                                          <p:val>
                                            <p:strVal val="#ppt_w"/>
                                          </p:val>
                                        </p:tav>
                                      </p:tavLst>
                                    </p:anim>
                                    <p:anim calcmode="lin" valueType="num">
                                      <p:cBhvr>
                                        <p:cTn id="68" dur="500" fill="hold"/>
                                        <p:tgtEl>
                                          <p:spTgt spid="27"/>
                                        </p:tgtEl>
                                        <p:attrNameLst>
                                          <p:attrName>ppt_h</p:attrName>
                                        </p:attrNameLst>
                                      </p:cBhvr>
                                      <p:tavLst>
                                        <p:tav tm="0">
                                          <p:val>
                                            <p:fltVal val="0"/>
                                          </p:val>
                                        </p:tav>
                                        <p:tav tm="100000">
                                          <p:val>
                                            <p:strVal val="#ppt_h"/>
                                          </p:val>
                                        </p:tav>
                                      </p:tavLst>
                                    </p:anim>
                                    <p:animEffect transition="in" filter="fade">
                                      <p:cBhvr>
                                        <p:cTn id="69" dur="500"/>
                                        <p:tgtEl>
                                          <p:spTgt spid="2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Effect transition="in" filter="fade">
                                      <p:cBhvr>
                                        <p:cTn id="7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16" grpId="0" animBg="1"/>
      <p:bldP spid="18" grpId="0" animBg="1"/>
      <p:bldP spid="21" grpId="0" animBg="1"/>
      <p:bldP spid="6" grpId="0"/>
      <p:bldP spid="22" grpId="0"/>
      <p:bldP spid="23" grpId="0"/>
      <p:bldP spid="24" grpId="0"/>
      <p:bldP spid="26" grpId="0" animBg="1"/>
      <p:bldP spid="28" grpId="0" animBg="1"/>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5867400" y="0"/>
            <a:ext cx="6324600" cy="6858000"/>
          </a:xfrm>
        </p:spPr>
      </p:pic>
      <p:sp>
        <p:nvSpPr>
          <p:cNvPr id="3" name="Title 2"/>
          <p:cNvSpPr>
            <a:spLocks noGrp="1"/>
          </p:cNvSpPr>
          <p:nvPr>
            <p:ph type="ctrTitle"/>
          </p:nvPr>
        </p:nvSpPr>
        <p:spPr>
          <a:xfrm>
            <a:off x="516467" y="220788"/>
            <a:ext cx="1752600" cy="581833"/>
          </a:xfrm>
        </p:spPr>
        <p:txBody>
          <a:bodyPr/>
          <a:lstStyle/>
          <a:p>
            <a:r>
              <a:rPr lang="en-US" sz="3600" dirty="0"/>
              <a:t>Agenda</a:t>
            </a:r>
          </a:p>
        </p:txBody>
      </p:sp>
      <p:sp>
        <p:nvSpPr>
          <p:cNvPr id="5" name="Slide Number Placeholder 4"/>
          <p:cNvSpPr>
            <a:spLocks noGrp="1"/>
          </p:cNvSpPr>
          <p:nvPr>
            <p:ph type="sldNum" sz="quarter" idx="15"/>
          </p:nvPr>
        </p:nvSpPr>
        <p:spPr/>
        <p:txBody>
          <a:bodyPr/>
          <a:lstStyle/>
          <a:p>
            <a:fld id="{58B792A5-9BAE-6942-BFE1-9FCDB51EA51E}" type="slidenum">
              <a:rPr lang="en-US" smtClean="0"/>
              <a:pPr/>
              <a:t>8</a:t>
            </a:fld>
            <a:endParaRPr lang="en-US"/>
          </a:p>
        </p:txBody>
      </p:sp>
      <p:grpSp>
        <p:nvGrpSpPr>
          <p:cNvPr id="29" name="Group 28"/>
          <p:cNvGrpSpPr/>
          <p:nvPr/>
        </p:nvGrpSpPr>
        <p:grpSpPr>
          <a:xfrm>
            <a:off x="516462" y="852298"/>
            <a:ext cx="4690877" cy="5904142"/>
            <a:chOff x="516462" y="962766"/>
            <a:chExt cx="4690877" cy="5904142"/>
          </a:xfrm>
        </p:grpSpPr>
        <p:sp>
          <p:nvSpPr>
            <p:cNvPr id="9" name="Google Shape;114;g64898ee317_0_0"/>
            <p:cNvSpPr/>
            <p:nvPr/>
          </p:nvSpPr>
          <p:spPr>
            <a:xfrm>
              <a:off x="516467" y="962766"/>
              <a:ext cx="550333" cy="442701"/>
            </a:xfrm>
            <a:prstGeom prst="rect">
              <a:avLst/>
            </a:prstGeom>
            <a:solidFill>
              <a:schemeClr val="accent2">
                <a:lumMod val="75000"/>
              </a:schemeClr>
            </a:solidFill>
            <a:ln>
              <a:noFill/>
            </a:ln>
          </p:spPr>
          <p:txBody>
            <a:bodyPr spcFirstLastPara="1" wrap="square" lIns="121900" tIns="121900" rIns="121900" bIns="121900" anchor="ctr" anchorCtr="0">
              <a:noAutofit/>
            </a:bodyPr>
            <a:lstStyle/>
            <a:p>
              <a:pPr algn="ctr" defTabSz="1219170">
                <a:buClr>
                  <a:srgbClr val="000000"/>
                </a:buClr>
              </a:pPr>
              <a:r>
                <a:rPr lang="en" sz="1600" b="1" kern="0" dirty="0">
                  <a:solidFill>
                    <a:srgbClr val="FFFFFF"/>
                  </a:solidFill>
                  <a:latin typeface="+mj-lt"/>
                  <a:ea typeface="Roboto"/>
                  <a:cs typeface="Roboto"/>
                  <a:sym typeface="Roboto"/>
                </a:rPr>
                <a:t>01</a:t>
              </a:r>
              <a:endParaRPr sz="1600" b="1" kern="0" dirty="0">
                <a:solidFill>
                  <a:srgbClr val="FFFFFF"/>
                </a:solidFill>
                <a:latin typeface="+mj-lt"/>
                <a:ea typeface="Roboto"/>
                <a:cs typeface="Roboto"/>
                <a:sym typeface="Roboto"/>
              </a:endParaRPr>
            </a:p>
          </p:txBody>
        </p:sp>
        <p:sp>
          <p:nvSpPr>
            <p:cNvPr id="10" name="Google Shape;114;g64898ee317_0_0"/>
            <p:cNvSpPr/>
            <p:nvPr/>
          </p:nvSpPr>
          <p:spPr>
            <a:xfrm>
              <a:off x="516466" y="1517512"/>
              <a:ext cx="550333" cy="442701"/>
            </a:xfrm>
            <a:prstGeom prst="rect">
              <a:avLst/>
            </a:prstGeom>
            <a:solidFill>
              <a:schemeClr val="accent1">
                <a:lumMod val="75000"/>
              </a:schemeClr>
            </a:solidFill>
            <a:ln>
              <a:noFill/>
            </a:ln>
          </p:spPr>
          <p:txBody>
            <a:bodyPr spcFirstLastPara="1" wrap="square" lIns="121900" tIns="121900" rIns="121900" bIns="121900" anchor="ctr" anchorCtr="0">
              <a:noAutofit/>
            </a:bodyPr>
            <a:lstStyle/>
            <a:p>
              <a:pPr algn="ctr" defTabSz="1219170">
                <a:buClr>
                  <a:srgbClr val="000000"/>
                </a:buClr>
              </a:pPr>
              <a:r>
                <a:rPr lang="en" sz="1600" b="1" kern="0" dirty="0">
                  <a:solidFill>
                    <a:srgbClr val="FFFFFF"/>
                  </a:solidFill>
                  <a:latin typeface="+mj-lt"/>
                  <a:ea typeface="Roboto"/>
                  <a:cs typeface="Roboto"/>
                  <a:sym typeface="Roboto"/>
                </a:rPr>
                <a:t>02</a:t>
              </a:r>
              <a:endParaRPr sz="1600" b="1" kern="0" dirty="0">
                <a:solidFill>
                  <a:srgbClr val="FFFFFF"/>
                </a:solidFill>
                <a:latin typeface="+mj-lt"/>
                <a:ea typeface="Roboto"/>
                <a:cs typeface="Roboto"/>
                <a:sym typeface="Roboto"/>
              </a:endParaRPr>
            </a:p>
          </p:txBody>
        </p:sp>
        <p:sp>
          <p:nvSpPr>
            <p:cNvPr id="11" name="Google Shape;114;g64898ee317_0_0"/>
            <p:cNvSpPr/>
            <p:nvPr/>
          </p:nvSpPr>
          <p:spPr>
            <a:xfrm>
              <a:off x="516465" y="2070944"/>
              <a:ext cx="550333" cy="442701"/>
            </a:xfrm>
            <a:prstGeom prst="rect">
              <a:avLst/>
            </a:prstGeom>
            <a:solidFill>
              <a:schemeClr val="accent4">
                <a:lumMod val="75000"/>
              </a:schemeClr>
            </a:solidFill>
            <a:ln>
              <a:noFill/>
            </a:ln>
          </p:spPr>
          <p:txBody>
            <a:bodyPr spcFirstLastPara="1" wrap="square" lIns="121900" tIns="121900" rIns="121900" bIns="121900" anchor="ctr" anchorCtr="0">
              <a:noAutofit/>
            </a:bodyPr>
            <a:lstStyle/>
            <a:p>
              <a:pPr algn="ctr" defTabSz="1219170">
                <a:buClr>
                  <a:srgbClr val="000000"/>
                </a:buClr>
              </a:pPr>
              <a:r>
                <a:rPr lang="en" sz="1600" b="1" kern="0" dirty="0">
                  <a:solidFill>
                    <a:srgbClr val="FFFFFF"/>
                  </a:solidFill>
                  <a:latin typeface="+mj-lt"/>
                  <a:ea typeface="Roboto"/>
                  <a:cs typeface="Roboto"/>
                  <a:sym typeface="Roboto"/>
                </a:rPr>
                <a:t>03</a:t>
              </a:r>
              <a:endParaRPr sz="1600" b="1" kern="0" dirty="0">
                <a:solidFill>
                  <a:srgbClr val="FFFFFF"/>
                </a:solidFill>
                <a:latin typeface="+mj-lt"/>
                <a:ea typeface="Roboto"/>
                <a:cs typeface="Roboto"/>
                <a:sym typeface="Roboto"/>
              </a:endParaRPr>
            </a:p>
          </p:txBody>
        </p:sp>
        <p:sp>
          <p:nvSpPr>
            <p:cNvPr id="12" name="Google Shape;114;g64898ee317_0_0"/>
            <p:cNvSpPr/>
            <p:nvPr/>
          </p:nvSpPr>
          <p:spPr>
            <a:xfrm>
              <a:off x="516465" y="2601547"/>
              <a:ext cx="550333" cy="442701"/>
            </a:xfrm>
            <a:prstGeom prst="rect">
              <a:avLst/>
            </a:prstGeom>
            <a:solidFill>
              <a:srgbClr val="7030A0"/>
            </a:solidFill>
            <a:ln>
              <a:noFill/>
            </a:ln>
          </p:spPr>
          <p:txBody>
            <a:bodyPr spcFirstLastPara="1" wrap="square" lIns="121900" tIns="121900" rIns="121900" bIns="121900" anchor="ctr" anchorCtr="0">
              <a:noAutofit/>
            </a:bodyPr>
            <a:lstStyle/>
            <a:p>
              <a:pPr algn="ctr" defTabSz="1219170">
                <a:buClr>
                  <a:srgbClr val="000000"/>
                </a:buClr>
              </a:pPr>
              <a:r>
                <a:rPr lang="en" sz="1600" b="1" kern="0" dirty="0">
                  <a:solidFill>
                    <a:srgbClr val="FFFFFF"/>
                  </a:solidFill>
                  <a:latin typeface="+mj-lt"/>
                  <a:ea typeface="Roboto"/>
                  <a:cs typeface="Roboto"/>
                  <a:sym typeface="Roboto"/>
                </a:rPr>
                <a:t>04</a:t>
              </a:r>
              <a:endParaRPr sz="1600" b="1" kern="0" dirty="0">
                <a:solidFill>
                  <a:srgbClr val="FFFFFF"/>
                </a:solidFill>
                <a:latin typeface="+mj-lt"/>
                <a:ea typeface="Roboto"/>
                <a:cs typeface="Roboto"/>
                <a:sym typeface="Roboto"/>
              </a:endParaRPr>
            </a:p>
          </p:txBody>
        </p:sp>
        <p:sp>
          <p:nvSpPr>
            <p:cNvPr id="13" name="Google Shape;114;g64898ee317_0_0"/>
            <p:cNvSpPr/>
            <p:nvPr/>
          </p:nvSpPr>
          <p:spPr>
            <a:xfrm>
              <a:off x="516464" y="3160421"/>
              <a:ext cx="550333" cy="442701"/>
            </a:xfrm>
            <a:prstGeom prst="rect">
              <a:avLst/>
            </a:prstGeom>
            <a:solidFill>
              <a:srgbClr val="00B050"/>
            </a:solidFill>
            <a:ln>
              <a:noFill/>
            </a:ln>
          </p:spPr>
          <p:txBody>
            <a:bodyPr spcFirstLastPara="1" wrap="square" lIns="121900" tIns="121900" rIns="121900" bIns="121900" anchor="ctr" anchorCtr="0">
              <a:noAutofit/>
            </a:bodyPr>
            <a:lstStyle/>
            <a:p>
              <a:pPr algn="ctr" defTabSz="1219170">
                <a:buClr>
                  <a:srgbClr val="000000"/>
                </a:buClr>
              </a:pPr>
              <a:r>
                <a:rPr lang="en" sz="1600" b="1" kern="0" dirty="0">
                  <a:solidFill>
                    <a:srgbClr val="FFFFFF"/>
                  </a:solidFill>
                  <a:latin typeface="+mj-lt"/>
                  <a:ea typeface="Roboto"/>
                  <a:cs typeface="Roboto"/>
                  <a:sym typeface="Roboto"/>
                </a:rPr>
                <a:t>05</a:t>
              </a:r>
              <a:endParaRPr sz="1600" b="1" kern="0" dirty="0">
                <a:solidFill>
                  <a:srgbClr val="FFFFFF"/>
                </a:solidFill>
                <a:latin typeface="+mj-lt"/>
                <a:ea typeface="Roboto"/>
                <a:cs typeface="Roboto"/>
                <a:sym typeface="Roboto"/>
              </a:endParaRPr>
            </a:p>
          </p:txBody>
        </p:sp>
        <p:sp>
          <p:nvSpPr>
            <p:cNvPr id="14" name="Google Shape;114;g64898ee317_0_0"/>
            <p:cNvSpPr/>
            <p:nvPr/>
          </p:nvSpPr>
          <p:spPr>
            <a:xfrm>
              <a:off x="516463" y="3719295"/>
              <a:ext cx="550333" cy="442701"/>
            </a:xfrm>
            <a:prstGeom prst="rect">
              <a:avLst/>
            </a:prstGeom>
            <a:solidFill>
              <a:srgbClr val="002060"/>
            </a:solidFill>
            <a:ln>
              <a:noFill/>
            </a:ln>
          </p:spPr>
          <p:txBody>
            <a:bodyPr spcFirstLastPara="1" wrap="square" lIns="121900" tIns="121900" rIns="121900" bIns="121900" anchor="ctr" anchorCtr="0">
              <a:noAutofit/>
            </a:bodyPr>
            <a:lstStyle/>
            <a:p>
              <a:pPr algn="ctr" defTabSz="1219170">
                <a:buClr>
                  <a:srgbClr val="000000"/>
                </a:buClr>
              </a:pPr>
              <a:r>
                <a:rPr lang="en" sz="1600" b="1" kern="0" dirty="0">
                  <a:solidFill>
                    <a:srgbClr val="FFFFFF"/>
                  </a:solidFill>
                  <a:latin typeface="+mj-lt"/>
                  <a:ea typeface="Roboto"/>
                  <a:cs typeface="Roboto"/>
                  <a:sym typeface="Roboto"/>
                </a:rPr>
                <a:t>06</a:t>
              </a:r>
              <a:endParaRPr sz="1600" b="1" kern="0" dirty="0">
                <a:solidFill>
                  <a:srgbClr val="FFFFFF"/>
                </a:solidFill>
                <a:latin typeface="+mj-lt"/>
                <a:ea typeface="Roboto"/>
                <a:cs typeface="Roboto"/>
                <a:sym typeface="Roboto"/>
              </a:endParaRPr>
            </a:p>
          </p:txBody>
        </p:sp>
        <p:sp>
          <p:nvSpPr>
            <p:cNvPr id="15" name="Google Shape;114;g64898ee317_0_0"/>
            <p:cNvSpPr/>
            <p:nvPr/>
          </p:nvSpPr>
          <p:spPr>
            <a:xfrm>
              <a:off x="516463" y="4278169"/>
              <a:ext cx="550333" cy="442701"/>
            </a:xfrm>
            <a:prstGeom prst="rect">
              <a:avLst/>
            </a:prstGeom>
            <a:solidFill>
              <a:srgbClr val="C00000"/>
            </a:solidFill>
            <a:ln>
              <a:noFill/>
            </a:ln>
          </p:spPr>
          <p:txBody>
            <a:bodyPr spcFirstLastPara="1" wrap="square" lIns="121900" tIns="121900" rIns="121900" bIns="121900" anchor="ctr" anchorCtr="0">
              <a:noAutofit/>
            </a:bodyPr>
            <a:lstStyle/>
            <a:p>
              <a:pPr algn="ctr" defTabSz="1219170">
                <a:buClr>
                  <a:srgbClr val="000000"/>
                </a:buClr>
              </a:pPr>
              <a:r>
                <a:rPr lang="en" sz="1600" b="1" kern="0" dirty="0">
                  <a:solidFill>
                    <a:srgbClr val="FFFFFF"/>
                  </a:solidFill>
                  <a:latin typeface="+mj-lt"/>
                  <a:ea typeface="Roboto"/>
                  <a:cs typeface="Roboto"/>
                  <a:sym typeface="Roboto"/>
                </a:rPr>
                <a:t>07</a:t>
              </a:r>
              <a:endParaRPr sz="1600" b="1" kern="0" dirty="0">
                <a:solidFill>
                  <a:srgbClr val="FFFFFF"/>
                </a:solidFill>
                <a:latin typeface="+mj-lt"/>
                <a:ea typeface="Roboto"/>
                <a:cs typeface="Roboto"/>
                <a:sym typeface="Roboto"/>
              </a:endParaRPr>
            </a:p>
          </p:txBody>
        </p:sp>
        <p:sp>
          <p:nvSpPr>
            <p:cNvPr id="16" name="Google Shape;114;g64898ee317_0_0"/>
            <p:cNvSpPr/>
            <p:nvPr/>
          </p:nvSpPr>
          <p:spPr>
            <a:xfrm>
              <a:off x="516463" y="4827473"/>
              <a:ext cx="550333" cy="442701"/>
            </a:xfrm>
            <a:prstGeom prst="rect">
              <a:avLst/>
            </a:prstGeom>
            <a:solidFill>
              <a:schemeClr val="accent2">
                <a:lumMod val="75000"/>
              </a:schemeClr>
            </a:solidFill>
            <a:ln>
              <a:noFill/>
            </a:ln>
          </p:spPr>
          <p:txBody>
            <a:bodyPr spcFirstLastPara="1" wrap="square" lIns="121900" tIns="121900" rIns="121900" bIns="121900" anchor="ctr" anchorCtr="0">
              <a:noAutofit/>
            </a:bodyPr>
            <a:lstStyle/>
            <a:p>
              <a:pPr algn="ctr" defTabSz="1219170">
                <a:buClr>
                  <a:srgbClr val="000000"/>
                </a:buClr>
              </a:pPr>
              <a:r>
                <a:rPr lang="en" sz="1600" b="1" kern="0" dirty="0">
                  <a:solidFill>
                    <a:srgbClr val="FFFFFF"/>
                  </a:solidFill>
                  <a:latin typeface="+mj-lt"/>
                  <a:ea typeface="Roboto"/>
                  <a:cs typeface="Roboto"/>
                  <a:sym typeface="Roboto"/>
                </a:rPr>
                <a:t>08</a:t>
              </a:r>
              <a:endParaRPr sz="1600" b="1" kern="0" dirty="0">
                <a:solidFill>
                  <a:srgbClr val="FFFFFF"/>
                </a:solidFill>
                <a:latin typeface="+mj-lt"/>
                <a:ea typeface="Roboto"/>
                <a:cs typeface="Roboto"/>
                <a:sym typeface="Roboto"/>
              </a:endParaRPr>
            </a:p>
          </p:txBody>
        </p:sp>
        <p:sp>
          <p:nvSpPr>
            <p:cNvPr id="17" name="Google Shape;114;g64898ee317_0_0"/>
            <p:cNvSpPr/>
            <p:nvPr/>
          </p:nvSpPr>
          <p:spPr>
            <a:xfrm>
              <a:off x="516463" y="5376777"/>
              <a:ext cx="550333" cy="442701"/>
            </a:xfrm>
            <a:prstGeom prst="rect">
              <a:avLst/>
            </a:prstGeom>
            <a:solidFill>
              <a:schemeClr val="accent3">
                <a:lumMod val="75000"/>
              </a:schemeClr>
            </a:solidFill>
            <a:ln>
              <a:noFill/>
            </a:ln>
          </p:spPr>
          <p:txBody>
            <a:bodyPr spcFirstLastPara="1" wrap="square" lIns="121900" tIns="121900" rIns="121900" bIns="121900" anchor="ctr" anchorCtr="0">
              <a:noAutofit/>
            </a:bodyPr>
            <a:lstStyle/>
            <a:p>
              <a:pPr algn="ctr" defTabSz="1219170">
                <a:buClr>
                  <a:srgbClr val="000000"/>
                </a:buClr>
              </a:pPr>
              <a:r>
                <a:rPr lang="en" sz="1600" b="1" kern="0" dirty="0">
                  <a:solidFill>
                    <a:srgbClr val="FFFFFF"/>
                  </a:solidFill>
                  <a:latin typeface="+mj-lt"/>
                  <a:ea typeface="Roboto"/>
                  <a:cs typeface="Roboto"/>
                  <a:sym typeface="Roboto"/>
                </a:rPr>
                <a:t>09</a:t>
              </a:r>
              <a:endParaRPr sz="1600" b="1" kern="0" dirty="0">
                <a:solidFill>
                  <a:srgbClr val="FFFFFF"/>
                </a:solidFill>
                <a:latin typeface="+mj-lt"/>
                <a:ea typeface="Roboto"/>
                <a:cs typeface="Roboto"/>
                <a:sym typeface="Roboto"/>
              </a:endParaRPr>
            </a:p>
          </p:txBody>
        </p:sp>
        <p:sp>
          <p:nvSpPr>
            <p:cNvPr id="18" name="Google Shape;114;g64898ee317_0_0"/>
            <p:cNvSpPr/>
            <p:nvPr/>
          </p:nvSpPr>
          <p:spPr>
            <a:xfrm>
              <a:off x="516462" y="5912825"/>
              <a:ext cx="550333" cy="442701"/>
            </a:xfrm>
            <a:prstGeom prst="rect">
              <a:avLst/>
            </a:prstGeom>
            <a:solidFill>
              <a:srgbClr val="A64D79"/>
            </a:solidFill>
            <a:ln>
              <a:noFill/>
            </a:ln>
          </p:spPr>
          <p:txBody>
            <a:bodyPr spcFirstLastPara="1" wrap="square" lIns="121900" tIns="121900" rIns="121900" bIns="121900" anchor="ctr" anchorCtr="0">
              <a:noAutofit/>
            </a:bodyPr>
            <a:lstStyle/>
            <a:p>
              <a:pPr algn="ctr" defTabSz="1219170">
                <a:buClr>
                  <a:srgbClr val="000000"/>
                </a:buClr>
              </a:pPr>
              <a:r>
                <a:rPr lang="en" sz="1600" b="1" kern="0" dirty="0">
                  <a:solidFill>
                    <a:srgbClr val="FFFFFF"/>
                  </a:solidFill>
                  <a:latin typeface="+mj-lt"/>
                  <a:ea typeface="Roboto"/>
                  <a:cs typeface="Roboto"/>
                  <a:sym typeface="Roboto"/>
                </a:rPr>
                <a:t>10</a:t>
              </a:r>
              <a:endParaRPr sz="1600" b="1" kern="0" dirty="0">
                <a:solidFill>
                  <a:srgbClr val="FFFFFF"/>
                </a:solidFill>
                <a:latin typeface="+mj-lt"/>
                <a:ea typeface="Roboto"/>
                <a:cs typeface="Roboto"/>
                <a:sym typeface="Roboto"/>
              </a:endParaRPr>
            </a:p>
          </p:txBody>
        </p:sp>
        <p:sp>
          <p:nvSpPr>
            <p:cNvPr id="19" name="TextBox 18"/>
            <p:cNvSpPr txBox="1"/>
            <p:nvPr/>
          </p:nvSpPr>
          <p:spPr>
            <a:xfrm>
              <a:off x="1253067" y="999450"/>
              <a:ext cx="3954272" cy="369332"/>
            </a:xfrm>
            <a:prstGeom prst="rect">
              <a:avLst/>
            </a:prstGeom>
            <a:noFill/>
          </p:spPr>
          <p:txBody>
            <a:bodyPr wrap="square" rtlCol="0">
              <a:spAutoFit/>
            </a:bodyPr>
            <a:lstStyle/>
            <a:p>
              <a:r>
                <a:rPr lang="en-US" dirty="0"/>
                <a:t>Our Journey</a:t>
              </a:r>
            </a:p>
          </p:txBody>
        </p:sp>
        <p:sp>
          <p:nvSpPr>
            <p:cNvPr id="20" name="TextBox 19"/>
            <p:cNvSpPr txBox="1"/>
            <p:nvPr/>
          </p:nvSpPr>
          <p:spPr>
            <a:xfrm>
              <a:off x="1253067" y="1557015"/>
              <a:ext cx="3954272" cy="369332"/>
            </a:xfrm>
            <a:prstGeom prst="rect">
              <a:avLst/>
            </a:prstGeom>
            <a:noFill/>
          </p:spPr>
          <p:txBody>
            <a:bodyPr wrap="square" rtlCol="0">
              <a:spAutoFit/>
            </a:bodyPr>
            <a:lstStyle/>
            <a:p>
              <a:r>
                <a:rPr lang="en-US" dirty="0"/>
                <a:t>Our Team</a:t>
              </a:r>
            </a:p>
          </p:txBody>
        </p:sp>
        <p:sp>
          <p:nvSpPr>
            <p:cNvPr id="21" name="TextBox 20"/>
            <p:cNvSpPr txBox="1"/>
            <p:nvPr/>
          </p:nvSpPr>
          <p:spPr>
            <a:xfrm>
              <a:off x="1253067" y="2658139"/>
              <a:ext cx="3954272" cy="369332"/>
            </a:xfrm>
            <a:prstGeom prst="rect">
              <a:avLst/>
            </a:prstGeom>
            <a:noFill/>
          </p:spPr>
          <p:txBody>
            <a:bodyPr wrap="square" rtlCol="0">
              <a:spAutoFit/>
            </a:bodyPr>
            <a:lstStyle/>
            <a:p>
              <a:r>
                <a:rPr lang="en-US" dirty="0"/>
                <a:t>Project Goals</a:t>
              </a:r>
            </a:p>
          </p:txBody>
        </p:sp>
        <p:sp>
          <p:nvSpPr>
            <p:cNvPr id="22" name="TextBox 21"/>
            <p:cNvSpPr txBox="1"/>
            <p:nvPr/>
          </p:nvSpPr>
          <p:spPr>
            <a:xfrm>
              <a:off x="1253067" y="3197105"/>
              <a:ext cx="3954272" cy="369332"/>
            </a:xfrm>
            <a:prstGeom prst="rect">
              <a:avLst/>
            </a:prstGeom>
            <a:noFill/>
          </p:spPr>
          <p:txBody>
            <a:bodyPr wrap="square" rtlCol="0">
              <a:spAutoFit/>
            </a:bodyPr>
            <a:lstStyle/>
            <a:p>
              <a:r>
                <a:rPr lang="en-US" dirty="0"/>
                <a:t>Engineering Practices</a:t>
              </a:r>
            </a:p>
          </p:txBody>
        </p:sp>
        <p:sp>
          <p:nvSpPr>
            <p:cNvPr id="23" name="TextBox 22"/>
            <p:cNvSpPr txBox="1"/>
            <p:nvPr/>
          </p:nvSpPr>
          <p:spPr>
            <a:xfrm>
              <a:off x="1253067" y="3755979"/>
              <a:ext cx="3954272" cy="369332"/>
            </a:xfrm>
            <a:prstGeom prst="rect">
              <a:avLst/>
            </a:prstGeom>
            <a:noFill/>
          </p:spPr>
          <p:txBody>
            <a:bodyPr wrap="square" rtlCol="0">
              <a:spAutoFit/>
            </a:bodyPr>
            <a:lstStyle/>
            <a:p>
              <a:r>
                <a:rPr lang="en-US" dirty="0"/>
                <a:t>Tech Stack</a:t>
              </a:r>
            </a:p>
          </p:txBody>
        </p:sp>
        <p:sp>
          <p:nvSpPr>
            <p:cNvPr id="24" name="TextBox 23"/>
            <p:cNvSpPr txBox="1"/>
            <p:nvPr/>
          </p:nvSpPr>
          <p:spPr>
            <a:xfrm>
              <a:off x="1253067" y="4316190"/>
              <a:ext cx="3954272" cy="369332"/>
            </a:xfrm>
            <a:prstGeom prst="rect">
              <a:avLst/>
            </a:prstGeom>
            <a:noFill/>
          </p:spPr>
          <p:txBody>
            <a:bodyPr wrap="square" rtlCol="0">
              <a:spAutoFit/>
            </a:bodyPr>
            <a:lstStyle/>
            <a:p>
              <a:r>
                <a:rPr lang="en-US" dirty="0"/>
                <a:t>Development</a:t>
              </a:r>
            </a:p>
          </p:txBody>
        </p:sp>
        <p:sp>
          <p:nvSpPr>
            <p:cNvPr id="26" name="TextBox 25"/>
            <p:cNvSpPr txBox="1"/>
            <p:nvPr/>
          </p:nvSpPr>
          <p:spPr>
            <a:xfrm>
              <a:off x="1253067" y="5411668"/>
              <a:ext cx="3954272" cy="369332"/>
            </a:xfrm>
            <a:prstGeom prst="rect">
              <a:avLst/>
            </a:prstGeom>
            <a:noFill/>
          </p:spPr>
          <p:txBody>
            <a:bodyPr wrap="square" rtlCol="0">
              <a:spAutoFit/>
            </a:bodyPr>
            <a:lstStyle/>
            <a:p>
              <a:r>
                <a:rPr lang="en-US" dirty="0"/>
                <a:t>Challenges &amp; Learnings</a:t>
              </a:r>
            </a:p>
          </p:txBody>
        </p:sp>
        <p:sp>
          <p:nvSpPr>
            <p:cNvPr id="27" name="TextBox 26"/>
            <p:cNvSpPr txBox="1"/>
            <p:nvPr/>
          </p:nvSpPr>
          <p:spPr>
            <a:xfrm>
              <a:off x="1253067" y="5948272"/>
              <a:ext cx="3954272" cy="369332"/>
            </a:xfrm>
            <a:prstGeom prst="rect">
              <a:avLst/>
            </a:prstGeom>
            <a:noFill/>
          </p:spPr>
          <p:txBody>
            <a:bodyPr wrap="square" rtlCol="0">
              <a:spAutoFit/>
            </a:bodyPr>
            <a:lstStyle/>
            <a:p>
              <a:r>
                <a:rPr lang="en-US" dirty="0"/>
                <a:t>Demo</a:t>
              </a:r>
            </a:p>
          </p:txBody>
        </p:sp>
        <p:sp>
          <p:nvSpPr>
            <p:cNvPr id="28" name="TextBox 27"/>
            <p:cNvSpPr txBox="1"/>
            <p:nvPr/>
          </p:nvSpPr>
          <p:spPr>
            <a:xfrm>
              <a:off x="1253067" y="6497576"/>
              <a:ext cx="3954272" cy="369332"/>
            </a:xfrm>
            <a:prstGeom prst="rect">
              <a:avLst/>
            </a:prstGeom>
            <a:noFill/>
          </p:spPr>
          <p:txBody>
            <a:bodyPr wrap="square" rtlCol="0">
              <a:spAutoFit/>
            </a:bodyPr>
            <a:lstStyle/>
            <a:p>
              <a:r>
                <a:rPr lang="en-US" dirty="0"/>
                <a:t>Questions</a:t>
              </a:r>
            </a:p>
          </p:txBody>
        </p:sp>
      </p:grpSp>
      <p:sp>
        <p:nvSpPr>
          <p:cNvPr id="30" name="Google Shape;114;g64898ee317_0_0"/>
          <p:cNvSpPr/>
          <p:nvPr/>
        </p:nvSpPr>
        <p:spPr>
          <a:xfrm>
            <a:off x="516462" y="6332960"/>
            <a:ext cx="550333" cy="442701"/>
          </a:xfrm>
          <a:prstGeom prst="rect">
            <a:avLst/>
          </a:prstGeom>
          <a:solidFill>
            <a:srgbClr val="00B0F0"/>
          </a:solidFill>
          <a:ln>
            <a:noFill/>
          </a:ln>
        </p:spPr>
        <p:txBody>
          <a:bodyPr spcFirstLastPara="1" wrap="square" lIns="121900" tIns="121900" rIns="121900" bIns="121900" anchor="ctr" anchorCtr="0">
            <a:noAutofit/>
          </a:bodyPr>
          <a:lstStyle/>
          <a:p>
            <a:pPr algn="ctr" defTabSz="1219170">
              <a:buClr>
                <a:srgbClr val="000000"/>
              </a:buClr>
            </a:pPr>
            <a:r>
              <a:rPr lang="en" sz="1600" b="1" kern="0" dirty="0">
                <a:solidFill>
                  <a:srgbClr val="FFFFFF"/>
                </a:solidFill>
                <a:latin typeface="+mj-lt"/>
                <a:ea typeface="Roboto"/>
                <a:cs typeface="Roboto"/>
                <a:sym typeface="Roboto"/>
              </a:rPr>
              <a:t>11</a:t>
            </a:r>
            <a:endParaRPr sz="1600" b="1" kern="0" dirty="0">
              <a:solidFill>
                <a:srgbClr val="FFFFFF"/>
              </a:solidFill>
              <a:latin typeface="+mj-lt"/>
              <a:ea typeface="Roboto"/>
              <a:cs typeface="Roboto"/>
              <a:sym typeface="Roboto"/>
            </a:endParaRPr>
          </a:p>
        </p:txBody>
      </p:sp>
      <p:sp>
        <p:nvSpPr>
          <p:cNvPr id="31" name="TextBox 30"/>
          <p:cNvSpPr txBox="1"/>
          <p:nvPr/>
        </p:nvSpPr>
        <p:spPr>
          <a:xfrm>
            <a:off x="1253067" y="1990106"/>
            <a:ext cx="3954272" cy="369332"/>
          </a:xfrm>
          <a:prstGeom prst="rect">
            <a:avLst/>
          </a:prstGeom>
          <a:noFill/>
        </p:spPr>
        <p:txBody>
          <a:bodyPr wrap="square" rtlCol="0">
            <a:spAutoFit/>
          </a:bodyPr>
          <a:lstStyle/>
          <a:p>
            <a:r>
              <a:rPr lang="en-US" dirty="0"/>
              <a:t>Team Structure</a:t>
            </a:r>
          </a:p>
        </p:txBody>
      </p:sp>
    </p:spTree>
    <p:extLst>
      <p:ext uri="{BB962C8B-B14F-4D97-AF65-F5344CB8AC3E}">
        <p14:creationId xmlns:p14="http://schemas.microsoft.com/office/powerpoint/2010/main" val="15296375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99456" y="2731053"/>
            <a:ext cx="3330601" cy="581833"/>
          </a:xfrm>
        </p:spPr>
        <p:txBody>
          <a:bodyPr/>
          <a:lstStyle/>
          <a:p>
            <a:r>
              <a:rPr lang="en-US" sz="4400" dirty="0"/>
              <a:t>Our Journey</a:t>
            </a:r>
          </a:p>
        </p:txBody>
      </p:sp>
      <p:sp>
        <p:nvSpPr>
          <p:cNvPr id="5" name="Slide Number Placeholder 4"/>
          <p:cNvSpPr>
            <a:spLocks noGrp="1"/>
          </p:cNvSpPr>
          <p:nvPr>
            <p:ph type="sldNum" sz="quarter" idx="15"/>
          </p:nvPr>
        </p:nvSpPr>
        <p:spPr/>
        <p:txBody>
          <a:bodyPr/>
          <a:lstStyle/>
          <a:p>
            <a:fld id="{58B792A5-9BAE-6942-BFE1-9FCDB51EA51E}" type="slidenum">
              <a:rPr lang="en-US" smtClean="0"/>
              <a:pPr/>
              <a:t>9</a:t>
            </a:fld>
            <a:endParaRPr lang="en-US"/>
          </a:p>
        </p:txBody>
      </p:sp>
      <p:pic>
        <p:nvPicPr>
          <p:cNvPr id="4" name="Picture Placeholder 3"/>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48439" t="262" r="3145" b="2222"/>
          <a:stretch/>
        </p:blipFill>
        <p:spPr>
          <a:xfrm>
            <a:off x="5864351" y="0"/>
            <a:ext cx="6363507" cy="6858000"/>
          </a:xfrm>
        </p:spPr>
      </p:pic>
    </p:spTree>
    <p:extLst>
      <p:ext uri="{BB962C8B-B14F-4D97-AF65-F5344CB8AC3E}">
        <p14:creationId xmlns:p14="http://schemas.microsoft.com/office/powerpoint/2010/main" val="232815401"/>
      </p:ext>
    </p:extLst>
  </p:cSld>
  <p:clrMapOvr>
    <a:masterClrMapping/>
  </p:clrMapOvr>
  <p:timing>
    <p:tnLst>
      <p:par>
        <p:cTn id="1" dur="indefinite" restart="never" nodeType="tmRoot"/>
      </p:par>
    </p:tnLst>
  </p:timing>
</p:sld>
</file>

<file path=ppt/theme/theme1.xml><?xml version="1.0" encoding="utf-8"?>
<a:theme xmlns:a="http://schemas.openxmlformats.org/drawingml/2006/main"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Quot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Voic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ack 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3C05FE7C078A4EBD0AABA0297D5076" ma:contentTypeVersion="2" ma:contentTypeDescription="Create a new document." ma:contentTypeScope="" ma:versionID="615c55f667b2f820018380d81c36dbc5">
  <xsd:schema xmlns:xsd="http://www.w3.org/2001/XMLSchema" xmlns:xs="http://www.w3.org/2001/XMLSchema" xmlns:p="http://schemas.microsoft.com/office/2006/metadata/properties" xmlns:ns2="8d8bf87b-0620-439c-9cc1-975be6e057a1" targetNamespace="http://schemas.microsoft.com/office/2006/metadata/properties" ma:root="true" ma:fieldsID="3e51626cb17b65a5b61c5a39881b4941" ns2:_="">
    <xsd:import namespace="8d8bf87b-0620-439c-9cc1-975be6e057a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f87b-0620-439c-9cc1-975be6e057a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77E675C-17D4-4EE1-9056-D7B3020AE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8bf87b-0620-439c-9cc1-975be6e057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F5A876-DAB3-4385-B97F-029E5D0BCAE1}">
  <ds:schemaRefs>
    <ds:schemaRef ds:uri="http://purl.org/dc/dcmitype/"/>
    <ds:schemaRef ds:uri="http://www.w3.org/XML/1998/namespace"/>
    <ds:schemaRef ds:uri="http://schemas.microsoft.com/office/2006/documentManagement/types"/>
    <ds:schemaRef ds:uri="http://purl.org/dc/terms/"/>
    <ds:schemaRef ds:uri="8d8bf87b-0620-439c-9cc1-975be6e057a1"/>
    <ds:schemaRef ds:uri="http://purl.org/dc/elements/1.1/"/>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ADD8BD8D-6567-4DA9-B3CB-629463B5107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6359</TotalTime>
  <Words>895</Words>
  <Application>Microsoft Office PowerPoint</Application>
  <PresentationFormat>Widescreen</PresentationFormat>
  <Paragraphs>327</Paragraphs>
  <Slides>30</Slides>
  <Notes>25</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30</vt:i4>
      </vt:variant>
    </vt:vector>
  </HeadingPairs>
  <TitlesOfParts>
    <vt:vector size="48" baseType="lpstr">
      <vt:lpstr>Apple Chancery</vt:lpstr>
      <vt:lpstr>Arial</vt:lpstr>
      <vt:lpstr>Calibri</vt:lpstr>
      <vt:lpstr>Futura Next Book</vt:lpstr>
      <vt:lpstr>Futura Next DemiBold</vt:lpstr>
      <vt:lpstr>Futura Next Medium</vt:lpstr>
      <vt:lpstr>Minion Pro</vt:lpstr>
      <vt:lpstr>Quicksand</vt:lpstr>
      <vt:lpstr>Roboto</vt:lpstr>
      <vt:lpstr>Zapfino</vt:lpstr>
      <vt:lpstr>Brand Mark</vt:lpstr>
      <vt:lpstr>Cover</vt:lpstr>
      <vt:lpstr>Agenda</vt:lpstr>
      <vt:lpstr>Divider</vt:lpstr>
      <vt:lpstr>Quote</vt:lpstr>
      <vt:lpstr>Voice</vt:lpstr>
      <vt:lpstr>Content</vt:lpstr>
      <vt:lpstr>Back Cover</vt:lpstr>
      <vt:lpstr>PowerPoint Presentation</vt:lpstr>
      <vt:lpstr>1</vt:lpstr>
      <vt:lpstr>Objective of the Engagement</vt:lpstr>
      <vt:lpstr>PowerPoint Presentation</vt:lpstr>
      <vt:lpstr>Stakeholders</vt:lpstr>
      <vt:lpstr>  Our next starts</vt:lpstr>
      <vt:lpstr>5 Weeks of Training + 7 Weeks of demo  </vt:lpstr>
      <vt:lpstr>Agenda</vt:lpstr>
      <vt:lpstr>Our Journey</vt:lpstr>
      <vt:lpstr>PowerPoint Presentation</vt:lpstr>
      <vt:lpstr>Our Team</vt:lpstr>
      <vt:lpstr>PowerPoint Presentation</vt:lpstr>
      <vt:lpstr>Team Structure</vt:lpstr>
      <vt:lpstr>PowerPoint Presentation</vt:lpstr>
      <vt:lpstr>Project Goals</vt:lpstr>
      <vt:lpstr>Our Vision</vt:lpstr>
      <vt:lpstr>Engineering Practices</vt:lpstr>
      <vt:lpstr>PowerPoint Presentation</vt:lpstr>
      <vt:lpstr>Tech Stack</vt:lpstr>
      <vt:lpstr>PowerPoint Presentation</vt:lpstr>
      <vt:lpstr>Development</vt:lpstr>
      <vt:lpstr>PowerPoint Presentation</vt:lpstr>
      <vt:lpstr>NFRs</vt:lpstr>
      <vt:lpstr>Challenges  &amp; Learnings</vt:lpstr>
      <vt:lpstr>PowerPoint Presentation</vt:lpstr>
      <vt:lpstr>Demo</vt:lpstr>
      <vt:lpstr>Questions</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Wailam Pan</dc:creator>
  <cp:lastModifiedBy>Amit</cp:lastModifiedBy>
  <cp:revision>187</cp:revision>
  <dcterms:created xsi:type="dcterms:W3CDTF">2018-11-16T01:56:21Z</dcterms:created>
  <dcterms:modified xsi:type="dcterms:W3CDTF">2020-08-20T05:32:19Z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ServerID">
    <vt:lpwstr>2a760b3e-54a5-418b-9dd9-555cd32dea45</vt:lpwstr>
  </property>
  <property fmtid="{D5CDD505-2E9C-101B-9397-08002B2CF9AE}" pid="3" name="Offisync_UniqueId">
    <vt:lpwstr>167823</vt:lpwstr>
  </property>
  <property fmtid="{D5CDD505-2E9C-101B-9397-08002B2CF9AE}" pid="4" name="Jive_LatestUserAccountName">
    <vt:lpwstr>vaivashi</vt:lpwstr>
  </property>
  <property fmtid="{D5CDD505-2E9C-101B-9397-08002B2CF9AE}" pid="5" name="Jive_VersionGuid">
    <vt:lpwstr>f166cf82-5007-4aeb-b839-2269b5079005</vt:lpwstr>
  </property>
  <property fmtid="{D5CDD505-2E9C-101B-9397-08002B2CF9AE}" pid="6" name="Offisync_UpdateToken">
    <vt:lpwstr>8</vt:lpwstr>
  </property>
  <property fmtid="{D5CDD505-2E9C-101B-9397-08002B2CF9AE}" pid="7" name="Offisync_ProviderInitializationData">
    <vt:lpwstr>https://vox.publicissapient.com</vt:lpwstr>
  </property>
  <property fmtid="{D5CDD505-2E9C-101B-9397-08002B2CF9AE}" pid="8" name="ContentTypeId">
    <vt:lpwstr>0x0101005B3C05FE7C078A4EBD0AABA0297D5076</vt:lpwstr>
  </property>
</Properties>
</file>